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48" r:id="rId4"/>
    <p:sldMasterId id="2147483697" r:id="rId5"/>
    <p:sldMasterId id="214748372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ewFo7KXvHc0/lEFsxS1kk7cO2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customschemas.google.com/relationships/presentationmetadata" Target="metadata"/><Relationship Id="rId16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5eebe3714e_1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g5eebe3714e_1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5eebe3714e_1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g5eebe3714e_1_314:notes"/>
          <p:cNvSpPr/>
          <p:nvPr>
            <p:ph idx="2" type="sldImg"/>
          </p:nvPr>
        </p:nvSpPr>
        <p:spPr>
          <a:xfrm>
            <a:off x="1143225" y="685800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5eebe3714e_1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g5eebe3714e_1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5eebe3714e_1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g5eebe3714e_1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5eebe3714e_1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4" name="Google Shape;824;g5eebe3714e_1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5eefca901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4" name="Google Shape;834;g5eefca901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5eefca9012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g5eefca9012_2_11:notes"/>
          <p:cNvSpPr/>
          <p:nvPr>
            <p:ph idx="2" type="sldImg"/>
          </p:nvPr>
        </p:nvSpPr>
        <p:spPr>
          <a:xfrm>
            <a:off x="1143225" y="685800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0" name="Google Shape;85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Image treatment without text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5" name="Google Shape;85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and 3 columns">
  <p:cSld name="TITLE_AND_TWO_COLUMNS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57"/>
          <p:cNvSpPr txBox="1"/>
          <p:nvPr>
            <p:ph idx="1" type="body"/>
          </p:nvPr>
        </p:nvSpPr>
        <p:spPr>
          <a:xfrm>
            <a:off x="311700" y="1152475"/>
            <a:ext cx="26997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" name="Google Shape;13;p57"/>
          <p:cNvSpPr txBox="1"/>
          <p:nvPr>
            <p:ph idx="2" type="body"/>
          </p:nvPr>
        </p:nvSpPr>
        <p:spPr>
          <a:xfrm>
            <a:off x="311700" y="1462900"/>
            <a:ext cx="2699700" cy="3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4" name="Google Shape;14;p57"/>
          <p:cNvSpPr txBox="1"/>
          <p:nvPr>
            <p:ph idx="3" type="body"/>
          </p:nvPr>
        </p:nvSpPr>
        <p:spPr>
          <a:xfrm>
            <a:off x="3222225" y="1152475"/>
            <a:ext cx="26997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5" name="Google Shape;15;p57"/>
          <p:cNvSpPr txBox="1"/>
          <p:nvPr>
            <p:ph idx="4" type="body"/>
          </p:nvPr>
        </p:nvSpPr>
        <p:spPr>
          <a:xfrm>
            <a:off x="3222225" y="1462900"/>
            <a:ext cx="2699700" cy="3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6" name="Google Shape;16;p57"/>
          <p:cNvSpPr txBox="1"/>
          <p:nvPr>
            <p:ph idx="5" type="body"/>
          </p:nvPr>
        </p:nvSpPr>
        <p:spPr>
          <a:xfrm>
            <a:off x="6132750" y="1152475"/>
            <a:ext cx="26997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" name="Google Shape;17;p57"/>
          <p:cNvSpPr txBox="1"/>
          <p:nvPr>
            <p:ph idx="6" type="body"/>
          </p:nvPr>
        </p:nvSpPr>
        <p:spPr>
          <a:xfrm>
            <a:off x="6132750" y="1462900"/>
            <a:ext cx="2699700" cy="3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8" name="Google Shape;18;p57"/>
          <p:cNvSpPr txBox="1"/>
          <p:nvPr>
            <p:ph idx="7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9" name="Google Shape;19;p57"/>
          <p:cNvSpPr txBox="1"/>
          <p:nvPr>
            <p:ph idx="8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, 2">
  <p:cSld name="BIG_NUMBER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6"/>
          <p:cNvSpPr txBox="1"/>
          <p:nvPr>
            <p:ph type="title"/>
          </p:nvPr>
        </p:nvSpPr>
        <p:spPr>
          <a:xfrm>
            <a:off x="311700" y="1325200"/>
            <a:ext cx="42603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5" name="Google Shape;65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66"/>
          <p:cNvSpPr txBox="1"/>
          <p:nvPr>
            <p:ph idx="2" type="title"/>
          </p:nvPr>
        </p:nvSpPr>
        <p:spPr>
          <a:xfrm>
            <a:off x="4572000" y="1325200"/>
            <a:ext cx="42603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7" name="Google Shape;67;p66"/>
          <p:cNvSpPr txBox="1"/>
          <p:nvPr>
            <p:ph idx="1" type="body"/>
          </p:nvPr>
        </p:nvSpPr>
        <p:spPr>
          <a:xfrm>
            <a:off x="5437650" y="3291525"/>
            <a:ext cx="25290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8575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8" name="Google Shape;68;p66"/>
          <p:cNvSpPr txBox="1"/>
          <p:nvPr>
            <p:ph idx="3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66"/>
          <p:cNvSpPr txBox="1"/>
          <p:nvPr>
            <p:ph idx="4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0" name="Google Shape;70;p66"/>
          <p:cNvSpPr txBox="1"/>
          <p:nvPr>
            <p:ph idx="5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1" name="Google Shape;71;p66"/>
          <p:cNvSpPr txBox="1"/>
          <p:nvPr>
            <p:ph idx="6" type="body"/>
          </p:nvPr>
        </p:nvSpPr>
        <p:spPr>
          <a:xfrm>
            <a:off x="311700" y="3333725"/>
            <a:ext cx="40983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2" name="Google Shape;72;p66"/>
          <p:cNvSpPr txBox="1"/>
          <p:nvPr>
            <p:ph idx="7" type="body"/>
          </p:nvPr>
        </p:nvSpPr>
        <p:spPr>
          <a:xfrm>
            <a:off x="311700" y="3644150"/>
            <a:ext cx="4098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73" name="Google Shape;73;p66"/>
          <p:cNvSpPr txBox="1"/>
          <p:nvPr>
            <p:ph idx="8" type="body"/>
          </p:nvPr>
        </p:nvSpPr>
        <p:spPr>
          <a:xfrm>
            <a:off x="4734000" y="3333725"/>
            <a:ext cx="40983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4" name="Google Shape;74;p66"/>
          <p:cNvSpPr txBox="1"/>
          <p:nvPr>
            <p:ph idx="9" type="body"/>
          </p:nvPr>
        </p:nvSpPr>
        <p:spPr>
          <a:xfrm>
            <a:off x="4734000" y="3644150"/>
            <a:ext cx="4098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, 3">
  <p:cSld name="BIG_NUMBER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7"/>
          <p:cNvSpPr txBox="1"/>
          <p:nvPr>
            <p:ph type="title"/>
          </p:nvPr>
        </p:nvSpPr>
        <p:spPr>
          <a:xfrm>
            <a:off x="311700" y="1153750"/>
            <a:ext cx="2840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7" name="Google Shape;77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67"/>
          <p:cNvSpPr txBox="1"/>
          <p:nvPr>
            <p:ph idx="2" type="title"/>
          </p:nvPr>
        </p:nvSpPr>
        <p:spPr>
          <a:xfrm>
            <a:off x="3151939" y="1153750"/>
            <a:ext cx="2840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9" name="Google Shape;79;p67"/>
          <p:cNvSpPr txBox="1"/>
          <p:nvPr>
            <p:ph idx="3" type="title"/>
          </p:nvPr>
        </p:nvSpPr>
        <p:spPr>
          <a:xfrm>
            <a:off x="5992179" y="1153750"/>
            <a:ext cx="2840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0" name="Google Shape;80;p67"/>
          <p:cNvSpPr txBox="1"/>
          <p:nvPr>
            <p:ph idx="4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67"/>
          <p:cNvSpPr txBox="1"/>
          <p:nvPr>
            <p:ph idx="1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82" name="Google Shape;82;p67"/>
          <p:cNvSpPr txBox="1"/>
          <p:nvPr>
            <p:ph idx="5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83" name="Google Shape;83;p67"/>
          <p:cNvSpPr txBox="1"/>
          <p:nvPr>
            <p:ph idx="6" type="body"/>
          </p:nvPr>
        </p:nvSpPr>
        <p:spPr>
          <a:xfrm>
            <a:off x="580200" y="3117250"/>
            <a:ext cx="23031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4" name="Google Shape;84;p67"/>
          <p:cNvSpPr txBox="1"/>
          <p:nvPr>
            <p:ph idx="7" type="body"/>
          </p:nvPr>
        </p:nvSpPr>
        <p:spPr>
          <a:xfrm>
            <a:off x="580200" y="3427675"/>
            <a:ext cx="23031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85" name="Google Shape;85;p67"/>
          <p:cNvSpPr txBox="1"/>
          <p:nvPr>
            <p:ph idx="8" type="body"/>
          </p:nvPr>
        </p:nvSpPr>
        <p:spPr>
          <a:xfrm>
            <a:off x="3420450" y="3117250"/>
            <a:ext cx="23031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6" name="Google Shape;86;p67"/>
          <p:cNvSpPr txBox="1"/>
          <p:nvPr>
            <p:ph idx="9" type="body"/>
          </p:nvPr>
        </p:nvSpPr>
        <p:spPr>
          <a:xfrm>
            <a:off x="3420450" y="3427675"/>
            <a:ext cx="23031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87" name="Google Shape;87;p67"/>
          <p:cNvSpPr txBox="1"/>
          <p:nvPr>
            <p:ph idx="13" type="body"/>
          </p:nvPr>
        </p:nvSpPr>
        <p:spPr>
          <a:xfrm>
            <a:off x="6260700" y="3117250"/>
            <a:ext cx="23031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8" name="Google Shape;88;p67"/>
          <p:cNvSpPr txBox="1"/>
          <p:nvPr>
            <p:ph idx="14" type="body"/>
          </p:nvPr>
        </p:nvSpPr>
        <p:spPr>
          <a:xfrm>
            <a:off x="6260700" y="3427675"/>
            <a:ext cx="23031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, 6">
  <p:cSld name="BIG_NUMBER_1_1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8"/>
          <p:cNvSpPr txBox="1"/>
          <p:nvPr>
            <p:ph type="title"/>
          </p:nvPr>
        </p:nvSpPr>
        <p:spPr>
          <a:xfrm>
            <a:off x="311700" y="749825"/>
            <a:ext cx="28401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1" name="Google Shape;91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68"/>
          <p:cNvSpPr txBox="1"/>
          <p:nvPr>
            <p:ph idx="2" type="title"/>
          </p:nvPr>
        </p:nvSpPr>
        <p:spPr>
          <a:xfrm>
            <a:off x="3151938" y="749825"/>
            <a:ext cx="28401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3" name="Google Shape;93;p68"/>
          <p:cNvSpPr txBox="1"/>
          <p:nvPr>
            <p:ph idx="3" type="title"/>
          </p:nvPr>
        </p:nvSpPr>
        <p:spPr>
          <a:xfrm>
            <a:off x="5992175" y="749825"/>
            <a:ext cx="28401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4" name="Google Shape;94;p68"/>
          <p:cNvSpPr txBox="1"/>
          <p:nvPr>
            <p:ph idx="4" type="title"/>
          </p:nvPr>
        </p:nvSpPr>
        <p:spPr>
          <a:xfrm>
            <a:off x="311700" y="2858925"/>
            <a:ext cx="28401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5" name="Google Shape;95;p68"/>
          <p:cNvSpPr txBox="1"/>
          <p:nvPr>
            <p:ph idx="5" type="title"/>
          </p:nvPr>
        </p:nvSpPr>
        <p:spPr>
          <a:xfrm>
            <a:off x="3151938" y="2858925"/>
            <a:ext cx="28401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6" name="Google Shape;96;p68"/>
          <p:cNvSpPr txBox="1"/>
          <p:nvPr>
            <p:ph idx="6" type="title"/>
          </p:nvPr>
        </p:nvSpPr>
        <p:spPr>
          <a:xfrm>
            <a:off x="5992175" y="2858925"/>
            <a:ext cx="28401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7" name="Google Shape;97;p68"/>
          <p:cNvSpPr txBox="1"/>
          <p:nvPr>
            <p:ph idx="7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p68"/>
          <p:cNvSpPr txBox="1"/>
          <p:nvPr>
            <p:ph idx="1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9" name="Google Shape;99;p68"/>
          <p:cNvSpPr txBox="1"/>
          <p:nvPr>
            <p:ph idx="8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0" name="Google Shape;100;p68"/>
          <p:cNvSpPr txBox="1"/>
          <p:nvPr>
            <p:ph idx="9" type="body"/>
          </p:nvPr>
        </p:nvSpPr>
        <p:spPr>
          <a:xfrm>
            <a:off x="6262200" y="3934725"/>
            <a:ext cx="2299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1" name="Google Shape;101;p68"/>
          <p:cNvSpPr txBox="1"/>
          <p:nvPr>
            <p:ph idx="13" type="body"/>
          </p:nvPr>
        </p:nvSpPr>
        <p:spPr>
          <a:xfrm>
            <a:off x="6262200" y="4245150"/>
            <a:ext cx="22998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2" name="Google Shape;102;p68"/>
          <p:cNvSpPr txBox="1"/>
          <p:nvPr>
            <p:ph idx="14" type="body"/>
          </p:nvPr>
        </p:nvSpPr>
        <p:spPr>
          <a:xfrm>
            <a:off x="581850" y="3934725"/>
            <a:ext cx="2569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3" name="Google Shape;103;p68"/>
          <p:cNvSpPr txBox="1"/>
          <p:nvPr>
            <p:ph idx="15" type="body"/>
          </p:nvPr>
        </p:nvSpPr>
        <p:spPr>
          <a:xfrm>
            <a:off x="581850" y="4245150"/>
            <a:ext cx="25698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4" name="Google Shape;104;p68"/>
          <p:cNvSpPr txBox="1"/>
          <p:nvPr>
            <p:ph idx="16" type="body"/>
          </p:nvPr>
        </p:nvSpPr>
        <p:spPr>
          <a:xfrm>
            <a:off x="581850" y="1825625"/>
            <a:ext cx="2299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5" name="Google Shape;105;p68"/>
          <p:cNvSpPr txBox="1"/>
          <p:nvPr>
            <p:ph idx="17" type="body"/>
          </p:nvPr>
        </p:nvSpPr>
        <p:spPr>
          <a:xfrm>
            <a:off x="581850" y="2136050"/>
            <a:ext cx="22998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6" name="Google Shape;106;p68"/>
          <p:cNvSpPr txBox="1"/>
          <p:nvPr>
            <p:ph idx="18" type="body"/>
          </p:nvPr>
        </p:nvSpPr>
        <p:spPr>
          <a:xfrm>
            <a:off x="3422088" y="1825625"/>
            <a:ext cx="2299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7" name="Google Shape;107;p68"/>
          <p:cNvSpPr txBox="1"/>
          <p:nvPr>
            <p:ph idx="19" type="body"/>
          </p:nvPr>
        </p:nvSpPr>
        <p:spPr>
          <a:xfrm>
            <a:off x="3422088" y="2136050"/>
            <a:ext cx="22998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08" name="Google Shape;108;p68"/>
          <p:cNvSpPr txBox="1"/>
          <p:nvPr>
            <p:ph idx="20" type="body"/>
          </p:nvPr>
        </p:nvSpPr>
        <p:spPr>
          <a:xfrm>
            <a:off x="6262338" y="1825625"/>
            <a:ext cx="2299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9" name="Google Shape;109;p68"/>
          <p:cNvSpPr txBox="1"/>
          <p:nvPr>
            <p:ph idx="21" type="body"/>
          </p:nvPr>
        </p:nvSpPr>
        <p:spPr>
          <a:xfrm>
            <a:off x="6262338" y="2136050"/>
            <a:ext cx="22998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10" name="Google Shape;110;p68"/>
          <p:cNvSpPr txBox="1"/>
          <p:nvPr>
            <p:ph idx="22" type="body"/>
          </p:nvPr>
        </p:nvSpPr>
        <p:spPr>
          <a:xfrm>
            <a:off x="3422088" y="3934725"/>
            <a:ext cx="2299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1" name="Google Shape;111;p68"/>
          <p:cNvSpPr txBox="1"/>
          <p:nvPr>
            <p:ph idx="23" type="body"/>
          </p:nvPr>
        </p:nvSpPr>
        <p:spPr>
          <a:xfrm>
            <a:off x="3422088" y="4245150"/>
            <a:ext cx="22998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itle and 4 columns">
  <p:cSld name="TITLE_AND_TWO_COLUMNS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69"/>
          <p:cNvSpPr txBox="1"/>
          <p:nvPr>
            <p:ph idx="1" type="body"/>
          </p:nvPr>
        </p:nvSpPr>
        <p:spPr>
          <a:xfrm>
            <a:off x="311700" y="1152475"/>
            <a:ext cx="19455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5" name="Google Shape;115;p69"/>
          <p:cNvSpPr txBox="1"/>
          <p:nvPr>
            <p:ph idx="2" type="body"/>
          </p:nvPr>
        </p:nvSpPr>
        <p:spPr>
          <a:xfrm>
            <a:off x="2510538" y="1152475"/>
            <a:ext cx="19455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6" name="Google Shape;116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69"/>
          <p:cNvSpPr txBox="1"/>
          <p:nvPr>
            <p:ph idx="3" type="body"/>
          </p:nvPr>
        </p:nvSpPr>
        <p:spPr>
          <a:xfrm>
            <a:off x="4709376" y="1152475"/>
            <a:ext cx="19455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8" name="Google Shape;118;p69"/>
          <p:cNvSpPr txBox="1"/>
          <p:nvPr>
            <p:ph idx="4" type="body"/>
          </p:nvPr>
        </p:nvSpPr>
        <p:spPr>
          <a:xfrm>
            <a:off x="6886925" y="1152475"/>
            <a:ext cx="19455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9" name="Google Shape;119;p69"/>
          <p:cNvSpPr txBox="1"/>
          <p:nvPr>
            <p:ph idx="5" type="body"/>
          </p:nvPr>
        </p:nvSpPr>
        <p:spPr>
          <a:xfrm>
            <a:off x="311700" y="1462900"/>
            <a:ext cx="1945500" cy="3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20" name="Google Shape;120;p69"/>
          <p:cNvSpPr txBox="1"/>
          <p:nvPr>
            <p:ph idx="6" type="body"/>
          </p:nvPr>
        </p:nvSpPr>
        <p:spPr>
          <a:xfrm>
            <a:off x="2510538" y="1462900"/>
            <a:ext cx="1945500" cy="3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21" name="Google Shape;121;p69"/>
          <p:cNvSpPr txBox="1"/>
          <p:nvPr>
            <p:ph idx="7" type="body"/>
          </p:nvPr>
        </p:nvSpPr>
        <p:spPr>
          <a:xfrm>
            <a:off x="4709377" y="1462900"/>
            <a:ext cx="1945500" cy="3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22" name="Google Shape;122;p69"/>
          <p:cNvSpPr txBox="1"/>
          <p:nvPr>
            <p:ph idx="8" type="body"/>
          </p:nvPr>
        </p:nvSpPr>
        <p:spPr>
          <a:xfrm>
            <a:off x="6886926" y="1462900"/>
            <a:ext cx="1945500" cy="3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23" name="Google Shape;123;p69"/>
          <p:cNvSpPr txBox="1"/>
          <p:nvPr>
            <p:ph idx="9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24" name="Google Shape;124;p69"/>
          <p:cNvSpPr txBox="1"/>
          <p:nvPr>
            <p:ph idx="13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, 12">
  <p:cSld name="CUSTOM_11_1_1_1_1_1_1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70"/>
          <p:cNvSpPr/>
          <p:nvPr/>
        </p:nvSpPr>
        <p:spPr>
          <a:xfrm>
            <a:off x="311850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0"/>
          <p:cNvSpPr/>
          <p:nvPr/>
        </p:nvSpPr>
        <p:spPr>
          <a:xfrm>
            <a:off x="1773036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0"/>
          <p:cNvSpPr/>
          <p:nvPr/>
        </p:nvSpPr>
        <p:spPr>
          <a:xfrm>
            <a:off x="3234222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0"/>
          <p:cNvSpPr/>
          <p:nvPr/>
        </p:nvSpPr>
        <p:spPr>
          <a:xfrm>
            <a:off x="4695411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0"/>
          <p:cNvSpPr/>
          <p:nvPr/>
        </p:nvSpPr>
        <p:spPr>
          <a:xfrm>
            <a:off x="311850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0"/>
          <p:cNvSpPr/>
          <p:nvPr/>
        </p:nvSpPr>
        <p:spPr>
          <a:xfrm>
            <a:off x="1773036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0"/>
          <p:cNvSpPr/>
          <p:nvPr/>
        </p:nvSpPr>
        <p:spPr>
          <a:xfrm>
            <a:off x="3234222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0"/>
          <p:cNvSpPr/>
          <p:nvPr/>
        </p:nvSpPr>
        <p:spPr>
          <a:xfrm>
            <a:off x="4695411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0"/>
          <p:cNvSpPr/>
          <p:nvPr/>
        </p:nvSpPr>
        <p:spPr>
          <a:xfrm>
            <a:off x="6142976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0"/>
          <p:cNvSpPr/>
          <p:nvPr/>
        </p:nvSpPr>
        <p:spPr>
          <a:xfrm>
            <a:off x="6142976" y="3122974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0"/>
          <p:cNvSpPr/>
          <p:nvPr/>
        </p:nvSpPr>
        <p:spPr>
          <a:xfrm>
            <a:off x="7590532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0"/>
          <p:cNvSpPr/>
          <p:nvPr/>
        </p:nvSpPr>
        <p:spPr>
          <a:xfrm>
            <a:off x="7590532" y="3122974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0"/>
          <p:cNvSpPr txBox="1"/>
          <p:nvPr>
            <p:ph idx="1" type="body"/>
          </p:nvPr>
        </p:nvSpPr>
        <p:spPr>
          <a:xfrm>
            <a:off x="311700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0" name="Google Shape;140;p70"/>
          <p:cNvSpPr txBox="1"/>
          <p:nvPr>
            <p:ph idx="2" type="body"/>
          </p:nvPr>
        </p:nvSpPr>
        <p:spPr>
          <a:xfrm>
            <a:off x="311700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41" name="Google Shape;141;p70"/>
          <p:cNvSpPr txBox="1"/>
          <p:nvPr>
            <p:ph idx="3" type="body"/>
          </p:nvPr>
        </p:nvSpPr>
        <p:spPr>
          <a:xfrm>
            <a:off x="1776040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2" name="Google Shape;142;p70"/>
          <p:cNvSpPr txBox="1"/>
          <p:nvPr>
            <p:ph idx="4" type="body"/>
          </p:nvPr>
        </p:nvSpPr>
        <p:spPr>
          <a:xfrm>
            <a:off x="1776038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43" name="Google Shape;143;p70"/>
          <p:cNvSpPr txBox="1"/>
          <p:nvPr>
            <p:ph idx="5" type="body"/>
          </p:nvPr>
        </p:nvSpPr>
        <p:spPr>
          <a:xfrm>
            <a:off x="3237204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4" name="Google Shape;144;p70"/>
          <p:cNvSpPr txBox="1"/>
          <p:nvPr>
            <p:ph idx="6" type="body"/>
          </p:nvPr>
        </p:nvSpPr>
        <p:spPr>
          <a:xfrm>
            <a:off x="3237200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45" name="Google Shape;145;p70"/>
          <p:cNvSpPr txBox="1"/>
          <p:nvPr>
            <p:ph idx="7" type="body"/>
          </p:nvPr>
        </p:nvSpPr>
        <p:spPr>
          <a:xfrm>
            <a:off x="4691606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6" name="Google Shape;146;p70"/>
          <p:cNvSpPr txBox="1"/>
          <p:nvPr>
            <p:ph idx="8" type="body"/>
          </p:nvPr>
        </p:nvSpPr>
        <p:spPr>
          <a:xfrm>
            <a:off x="4691600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47" name="Google Shape;147;p70"/>
          <p:cNvSpPr txBox="1"/>
          <p:nvPr>
            <p:ph idx="9" type="body"/>
          </p:nvPr>
        </p:nvSpPr>
        <p:spPr>
          <a:xfrm>
            <a:off x="6145971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48" name="Google Shape;148;p70"/>
          <p:cNvSpPr txBox="1"/>
          <p:nvPr>
            <p:ph idx="13" type="body"/>
          </p:nvPr>
        </p:nvSpPr>
        <p:spPr>
          <a:xfrm>
            <a:off x="6145963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49" name="Google Shape;149;p70"/>
          <p:cNvSpPr txBox="1"/>
          <p:nvPr>
            <p:ph idx="14" type="body"/>
          </p:nvPr>
        </p:nvSpPr>
        <p:spPr>
          <a:xfrm>
            <a:off x="7590548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50" name="Google Shape;150;p70"/>
          <p:cNvSpPr txBox="1"/>
          <p:nvPr>
            <p:ph idx="15" type="body"/>
          </p:nvPr>
        </p:nvSpPr>
        <p:spPr>
          <a:xfrm>
            <a:off x="7590538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51" name="Google Shape;151;p70"/>
          <p:cNvSpPr txBox="1"/>
          <p:nvPr>
            <p:ph idx="16" type="body"/>
          </p:nvPr>
        </p:nvSpPr>
        <p:spPr>
          <a:xfrm>
            <a:off x="311700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52" name="Google Shape;152;p70"/>
          <p:cNvSpPr txBox="1"/>
          <p:nvPr>
            <p:ph idx="17" type="body"/>
          </p:nvPr>
        </p:nvSpPr>
        <p:spPr>
          <a:xfrm>
            <a:off x="311700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53" name="Google Shape;153;p70"/>
          <p:cNvSpPr txBox="1"/>
          <p:nvPr>
            <p:ph idx="18" type="body"/>
          </p:nvPr>
        </p:nvSpPr>
        <p:spPr>
          <a:xfrm>
            <a:off x="1776040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54" name="Google Shape;154;p70"/>
          <p:cNvSpPr txBox="1"/>
          <p:nvPr>
            <p:ph idx="19" type="body"/>
          </p:nvPr>
        </p:nvSpPr>
        <p:spPr>
          <a:xfrm>
            <a:off x="1776038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55" name="Google Shape;155;p70"/>
          <p:cNvSpPr txBox="1"/>
          <p:nvPr>
            <p:ph idx="20" type="body"/>
          </p:nvPr>
        </p:nvSpPr>
        <p:spPr>
          <a:xfrm>
            <a:off x="3237204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56" name="Google Shape;156;p70"/>
          <p:cNvSpPr txBox="1"/>
          <p:nvPr>
            <p:ph idx="21" type="body"/>
          </p:nvPr>
        </p:nvSpPr>
        <p:spPr>
          <a:xfrm>
            <a:off x="3237200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57" name="Google Shape;157;p70"/>
          <p:cNvSpPr txBox="1"/>
          <p:nvPr>
            <p:ph idx="22" type="body"/>
          </p:nvPr>
        </p:nvSpPr>
        <p:spPr>
          <a:xfrm>
            <a:off x="4691606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58" name="Google Shape;158;p70"/>
          <p:cNvSpPr txBox="1"/>
          <p:nvPr>
            <p:ph idx="23" type="body"/>
          </p:nvPr>
        </p:nvSpPr>
        <p:spPr>
          <a:xfrm>
            <a:off x="4691600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59" name="Google Shape;159;p70"/>
          <p:cNvSpPr txBox="1"/>
          <p:nvPr>
            <p:ph idx="24" type="body"/>
          </p:nvPr>
        </p:nvSpPr>
        <p:spPr>
          <a:xfrm>
            <a:off x="6145971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60" name="Google Shape;160;p70"/>
          <p:cNvSpPr txBox="1"/>
          <p:nvPr>
            <p:ph idx="25" type="body"/>
          </p:nvPr>
        </p:nvSpPr>
        <p:spPr>
          <a:xfrm>
            <a:off x="6145963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61" name="Google Shape;161;p70"/>
          <p:cNvSpPr txBox="1"/>
          <p:nvPr>
            <p:ph idx="26" type="body"/>
          </p:nvPr>
        </p:nvSpPr>
        <p:spPr>
          <a:xfrm>
            <a:off x="7590548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62" name="Google Shape;162;p70"/>
          <p:cNvSpPr txBox="1"/>
          <p:nvPr>
            <p:ph idx="27" type="body"/>
          </p:nvPr>
        </p:nvSpPr>
        <p:spPr>
          <a:xfrm>
            <a:off x="7590538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63" name="Google Shape;163;p70"/>
          <p:cNvSpPr txBox="1"/>
          <p:nvPr>
            <p:ph idx="28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64" name="Google Shape;164;p70"/>
          <p:cNvSpPr txBox="1"/>
          <p:nvPr>
            <p:ph idx="29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65" name="Google Shape;165;p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, 2">
  <p:cSld name="CUSTOM_1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71"/>
          <p:cNvSpPr/>
          <p:nvPr/>
        </p:nvSpPr>
        <p:spPr>
          <a:xfrm>
            <a:off x="3220488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1"/>
          <p:cNvSpPr/>
          <p:nvPr/>
        </p:nvSpPr>
        <p:spPr>
          <a:xfrm>
            <a:off x="4681673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1"/>
          <p:cNvSpPr txBox="1"/>
          <p:nvPr>
            <p:ph idx="1" type="body"/>
          </p:nvPr>
        </p:nvSpPr>
        <p:spPr>
          <a:xfrm>
            <a:off x="3220338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71" name="Google Shape;171;p71"/>
          <p:cNvSpPr txBox="1"/>
          <p:nvPr>
            <p:ph idx="2" type="body"/>
          </p:nvPr>
        </p:nvSpPr>
        <p:spPr>
          <a:xfrm>
            <a:off x="3220338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72" name="Google Shape;172;p71"/>
          <p:cNvSpPr txBox="1"/>
          <p:nvPr>
            <p:ph idx="3" type="body"/>
          </p:nvPr>
        </p:nvSpPr>
        <p:spPr>
          <a:xfrm>
            <a:off x="4684677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73" name="Google Shape;173;p71"/>
          <p:cNvSpPr txBox="1"/>
          <p:nvPr>
            <p:ph idx="4" type="body"/>
          </p:nvPr>
        </p:nvSpPr>
        <p:spPr>
          <a:xfrm>
            <a:off x="4684675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174" name="Google Shape;174;p71"/>
          <p:cNvSpPr txBox="1"/>
          <p:nvPr>
            <p:ph idx="5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75" name="Google Shape;175;p71"/>
          <p:cNvSpPr txBox="1"/>
          <p:nvPr>
            <p:ph idx="6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76" name="Google Shape;176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_Tertiary title slide option 2, image 2">
  <p:cSld name="MAIN_POINT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2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2"/>
          <p:cNvSpPr txBox="1"/>
          <p:nvPr>
            <p:ph type="title"/>
          </p:nvPr>
        </p:nvSpPr>
        <p:spPr>
          <a:xfrm>
            <a:off x="490250" y="450150"/>
            <a:ext cx="3824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0" name="Google Shape;180;p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8_Tertiary title slide option 2 with sub-heading, image 1">
  <p:cSld name="MAIN_POINT_1_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7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3"/>
          <p:cNvSpPr txBox="1"/>
          <p:nvPr>
            <p:ph type="title"/>
          </p:nvPr>
        </p:nvSpPr>
        <p:spPr>
          <a:xfrm>
            <a:off x="490250" y="1890225"/>
            <a:ext cx="3824700" cy="12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5" name="Google Shape;185;p73"/>
          <p:cNvSpPr/>
          <p:nvPr/>
        </p:nvSpPr>
        <p:spPr>
          <a:xfrm>
            <a:off x="1206125" y="4540950"/>
            <a:ext cx="5136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3"/>
          <p:cNvSpPr/>
          <p:nvPr/>
        </p:nvSpPr>
        <p:spPr>
          <a:xfrm>
            <a:off x="708100" y="4190875"/>
            <a:ext cx="275400" cy="2754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3"/>
          <p:cNvSpPr/>
          <p:nvPr/>
        </p:nvSpPr>
        <p:spPr>
          <a:xfrm rot="5400000">
            <a:off x="1969848" y="3821823"/>
            <a:ext cx="87000" cy="75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3"/>
          <p:cNvSpPr/>
          <p:nvPr/>
        </p:nvSpPr>
        <p:spPr>
          <a:xfrm rot="5400000">
            <a:off x="1858602" y="3821823"/>
            <a:ext cx="87000" cy="75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3"/>
          <p:cNvSpPr txBox="1"/>
          <p:nvPr>
            <p:ph idx="1" type="subTitle"/>
          </p:nvPr>
        </p:nvSpPr>
        <p:spPr>
          <a:xfrm>
            <a:off x="490250" y="2891775"/>
            <a:ext cx="3596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Tertiary title slide option 2 with sub-heading, no image">
  <p:cSld name="MAIN_POINT_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4"/>
          <p:cNvSpPr txBox="1"/>
          <p:nvPr>
            <p:ph type="title"/>
          </p:nvPr>
        </p:nvSpPr>
        <p:spPr>
          <a:xfrm>
            <a:off x="490250" y="2099175"/>
            <a:ext cx="4030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2" name="Google Shape;192;p74"/>
          <p:cNvSpPr txBox="1"/>
          <p:nvPr>
            <p:ph idx="1" type="subTitle"/>
          </p:nvPr>
        </p:nvSpPr>
        <p:spPr>
          <a:xfrm>
            <a:off x="490250" y="2891775"/>
            <a:ext cx="3596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3" name="Google Shape;19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26700" y="225674"/>
            <a:ext cx="5117297" cy="469214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Tertiary title slide option 2, no image">
  <p:cSld name="MAIN_POIN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5"/>
          <p:cNvSpPr txBox="1"/>
          <p:nvPr>
            <p:ph type="title"/>
          </p:nvPr>
        </p:nvSpPr>
        <p:spPr>
          <a:xfrm>
            <a:off x="490250" y="450150"/>
            <a:ext cx="3824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97" name="Google Shape;19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26700" y="225674"/>
            <a:ext cx="5117297" cy="469214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and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58"/>
          <p:cNvSpPr txBox="1"/>
          <p:nvPr>
            <p:ph idx="1" type="body"/>
          </p:nvPr>
        </p:nvSpPr>
        <p:spPr>
          <a:xfrm>
            <a:off x="1876175" y="1152475"/>
            <a:ext cx="53916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4" name="Google Shape;24;p58"/>
          <p:cNvSpPr txBox="1"/>
          <p:nvPr>
            <p:ph idx="2" type="body"/>
          </p:nvPr>
        </p:nvSpPr>
        <p:spPr>
          <a:xfrm>
            <a:off x="1876175" y="1462900"/>
            <a:ext cx="5391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5" name="Google Shape;25;p58"/>
          <p:cNvSpPr txBox="1"/>
          <p:nvPr>
            <p:ph idx="3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6" name="Google Shape;26;p58"/>
          <p:cNvSpPr txBox="1"/>
          <p:nvPr>
            <p:ph idx="4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1 image">
  <p:cSld name="CUSTOM_5_1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6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UMO Intro slide">
  <p:cSld name="CUSTOM_12">
    <p:bg>
      <p:bgPr>
        <a:solidFill>
          <a:schemeClr val="accent3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7"/>
          <p:cNvPicPr preferRelativeResize="0"/>
          <p:nvPr/>
        </p:nvPicPr>
        <p:blipFill rotWithShape="1">
          <a:blip r:embed="rId2">
            <a:alphaModFix/>
          </a:blip>
          <a:srcRect b="24249" l="0" r="0" t="23523"/>
          <a:stretch/>
        </p:blipFill>
        <p:spPr>
          <a:xfrm>
            <a:off x="3213050" y="2114575"/>
            <a:ext cx="2888973" cy="1066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Primary title slide, without sub-header">
  <p:cSld name="SECTION_HEADER_1">
    <p:bg>
      <p:bgPr>
        <a:solidFill>
          <a:schemeClr val="accen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6" name="Google Shape;206;p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itle and 1 image, option 1">
  <p:cSld name="CUSTOM_5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9"/>
          <p:cNvSpPr/>
          <p:nvPr/>
        </p:nvSpPr>
        <p:spPr>
          <a:xfrm>
            <a:off x="0" y="1017725"/>
            <a:ext cx="9144000" cy="402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0" name="Google Shape;210;p79"/>
          <p:cNvSpPr/>
          <p:nvPr/>
        </p:nvSpPr>
        <p:spPr>
          <a:xfrm>
            <a:off x="0" y="5039050"/>
            <a:ext cx="6702300" cy="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9"/>
          <p:cNvSpPr/>
          <p:nvPr/>
        </p:nvSpPr>
        <p:spPr>
          <a:xfrm>
            <a:off x="6702150" y="5039050"/>
            <a:ext cx="1727400" cy="9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9"/>
          <p:cNvSpPr/>
          <p:nvPr/>
        </p:nvSpPr>
        <p:spPr>
          <a:xfrm>
            <a:off x="8429550" y="5039050"/>
            <a:ext cx="714600" cy="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Title and 2 images">
  <p:cSld name="CUSTOM_5_2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0"/>
          <p:cNvSpPr/>
          <p:nvPr/>
        </p:nvSpPr>
        <p:spPr>
          <a:xfrm>
            <a:off x="311700" y="1017725"/>
            <a:ext cx="4098300" cy="36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80"/>
          <p:cNvSpPr/>
          <p:nvPr/>
        </p:nvSpPr>
        <p:spPr>
          <a:xfrm>
            <a:off x="4734000" y="1017725"/>
            <a:ext cx="4098300" cy="36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0"/>
          <p:cNvSpPr/>
          <p:nvPr/>
        </p:nvSpPr>
        <p:spPr>
          <a:xfrm>
            <a:off x="311700" y="4663325"/>
            <a:ext cx="4098300" cy="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0"/>
          <p:cNvSpPr/>
          <p:nvPr/>
        </p:nvSpPr>
        <p:spPr>
          <a:xfrm>
            <a:off x="4734000" y="4663325"/>
            <a:ext cx="4098300" cy="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Title and 3 images">
  <p:cSld name="CUSTOM_5_2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3" name="Google Shape;223;p81"/>
          <p:cNvSpPr/>
          <p:nvPr/>
        </p:nvSpPr>
        <p:spPr>
          <a:xfrm>
            <a:off x="311700" y="1017725"/>
            <a:ext cx="2611200" cy="36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1"/>
          <p:cNvSpPr/>
          <p:nvPr/>
        </p:nvSpPr>
        <p:spPr>
          <a:xfrm>
            <a:off x="3266363" y="1017725"/>
            <a:ext cx="2611200" cy="36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1"/>
          <p:cNvSpPr/>
          <p:nvPr/>
        </p:nvSpPr>
        <p:spPr>
          <a:xfrm>
            <a:off x="6221025" y="1017725"/>
            <a:ext cx="2611200" cy="36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1"/>
          <p:cNvSpPr/>
          <p:nvPr/>
        </p:nvSpPr>
        <p:spPr>
          <a:xfrm>
            <a:off x="311700" y="4663325"/>
            <a:ext cx="2611200" cy="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1"/>
          <p:cNvSpPr/>
          <p:nvPr/>
        </p:nvSpPr>
        <p:spPr>
          <a:xfrm>
            <a:off x="3266375" y="4663325"/>
            <a:ext cx="2611200" cy="9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1"/>
          <p:cNvSpPr/>
          <p:nvPr/>
        </p:nvSpPr>
        <p:spPr>
          <a:xfrm>
            <a:off x="6221050" y="4663325"/>
            <a:ext cx="2611200" cy="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Title, bodycopy and 1 mage">
  <p:cSld name="CUSTOM_8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" name="Google Shape;232;p8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2"/>
          <p:cNvSpPr txBox="1"/>
          <p:nvPr>
            <p:ph idx="1" type="body"/>
          </p:nvPr>
        </p:nvSpPr>
        <p:spPr>
          <a:xfrm>
            <a:off x="311700" y="1152475"/>
            <a:ext cx="41463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/>
            </a:lvl2pPr>
            <a:lvl3pPr indent="-3048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4" name="Google Shape;234;p82"/>
          <p:cNvSpPr txBox="1"/>
          <p:nvPr>
            <p:ph idx="2" type="body"/>
          </p:nvPr>
        </p:nvSpPr>
        <p:spPr>
          <a:xfrm>
            <a:off x="311700" y="1450443"/>
            <a:ext cx="41463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5" name="Google Shape;235;p82"/>
          <p:cNvSpPr txBox="1"/>
          <p:nvPr>
            <p:ph idx="3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36" name="Google Shape;236;p8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Title, bodycopy and 2 images">
  <p:cSld name="CUSTOM_8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9" name="Google Shape;239;p83"/>
          <p:cNvSpPr/>
          <p:nvPr/>
        </p:nvSpPr>
        <p:spPr>
          <a:xfrm>
            <a:off x="311700" y="1017725"/>
            <a:ext cx="4098300" cy="23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3"/>
          <p:cNvSpPr/>
          <p:nvPr/>
        </p:nvSpPr>
        <p:spPr>
          <a:xfrm>
            <a:off x="4734000" y="1017725"/>
            <a:ext cx="4098300" cy="23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3"/>
          <p:cNvSpPr txBox="1"/>
          <p:nvPr>
            <p:ph idx="1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42" name="Google Shape;242;p83"/>
          <p:cNvSpPr txBox="1"/>
          <p:nvPr>
            <p:ph idx="2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43" name="Google Shape;243;p83"/>
          <p:cNvSpPr txBox="1"/>
          <p:nvPr>
            <p:ph idx="3" type="body"/>
          </p:nvPr>
        </p:nvSpPr>
        <p:spPr>
          <a:xfrm>
            <a:off x="311700" y="3333725"/>
            <a:ext cx="40983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44" name="Google Shape;244;p83"/>
          <p:cNvSpPr txBox="1"/>
          <p:nvPr>
            <p:ph idx="4" type="body"/>
          </p:nvPr>
        </p:nvSpPr>
        <p:spPr>
          <a:xfrm>
            <a:off x="311700" y="3644150"/>
            <a:ext cx="4098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5" name="Google Shape;245;p83"/>
          <p:cNvSpPr txBox="1"/>
          <p:nvPr>
            <p:ph idx="5" type="body"/>
          </p:nvPr>
        </p:nvSpPr>
        <p:spPr>
          <a:xfrm>
            <a:off x="4734000" y="3333725"/>
            <a:ext cx="40983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46" name="Google Shape;246;p83"/>
          <p:cNvSpPr txBox="1"/>
          <p:nvPr>
            <p:ph idx="6" type="body"/>
          </p:nvPr>
        </p:nvSpPr>
        <p:spPr>
          <a:xfrm>
            <a:off x="4734000" y="3644150"/>
            <a:ext cx="4098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7" name="Google Shape;247;p8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Title, bodycopy and 3 images">
  <p:cSld name="CUSTOM_8_1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" name="Google Shape;250;p84"/>
          <p:cNvSpPr/>
          <p:nvPr/>
        </p:nvSpPr>
        <p:spPr>
          <a:xfrm>
            <a:off x="311700" y="1017725"/>
            <a:ext cx="2611200" cy="23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4"/>
          <p:cNvSpPr/>
          <p:nvPr/>
        </p:nvSpPr>
        <p:spPr>
          <a:xfrm>
            <a:off x="3266363" y="1017725"/>
            <a:ext cx="2611200" cy="23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4"/>
          <p:cNvSpPr/>
          <p:nvPr/>
        </p:nvSpPr>
        <p:spPr>
          <a:xfrm>
            <a:off x="6221025" y="1017725"/>
            <a:ext cx="2611200" cy="23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4"/>
          <p:cNvSpPr txBox="1"/>
          <p:nvPr>
            <p:ph idx="1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54" name="Google Shape;254;p84"/>
          <p:cNvSpPr txBox="1"/>
          <p:nvPr>
            <p:ph idx="2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55" name="Google Shape;255;p84"/>
          <p:cNvSpPr txBox="1"/>
          <p:nvPr>
            <p:ph idx="3" type="body"/>
          </p:nvPr>
        </p:nvSpPr>
        <p:spPr>
          <a:xfrm>
            <a:off x="311700" y="3333725"/>
            <a:ext cx="26112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56" name="Google Shape;256;p84"/>
          <p:cNvSpPr txBox="1"/>
          <p:nvPr>
            <p:ph idx="4" type="body"/>
          </p:nvPr>
        </p:nvSpPr>
        <p:spPr>
          <a:xfrm>
            <a:off x="311700" y="3644150"/>
            <a:ext cx="2611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57" name="Google Shape;257;p84"/>
          <p:cNvSpPr txBox="1"/>
          <p:nvPr>
            <p:ph idx="5" type="body"/>
          </p:nvPr>
        </p:nvSpPr>
        <p:spPr>
          <a:xfrm>
            <a:off x="3266375" y="3333725"/>
            <a:ext cx="26112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58" name="Google Shape;258;p84"/>
          <p:cNvSpPr txBox="1"/>
          <p:nvPr>
            <p:ph idx="6" type="body"/>
          </p:nvPr>
        </p:nvSpPr>
        <p:spPr>
          <a:xfrm>
            <a:off x="3266375" y="3644150"/>
            <a:ext cx="2611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59" name="Google Shape;259;p84"/>
          <p:cNvSpPr txBox="1"/>
          <p:nvPr>
            <p:ph idx="7" type="body"/>
          </p:nvPr>
        </p:nvSpPr>
        <p:spPr>
          <a:xfrm>
            <a:off x="6221050" y="3333725"/>
            <a:ext cx="26112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60" name="Google Shape;260;p84"/>
          <p:cNvSpPr txBox="1"/>
          <p:nvPr>
            <p:ph idx="8" type="body"/>
          </p:nvPr>
        </p:nvSpPr>
        <p:spPr>
          <a:xfrm>
            <a:off x="6221050" y="3644150"/>
            <a:ext cx="26112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61" name="Google Shape;261;p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2 Images">
  <p:cSld name="CUSTOM_6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5"/>
          <p:cNvSpPr/>
          <p:nvPr/>
        </p:nvSpPr>
        <p:spPr>
          <a:xfrm>
            <a:off x="311700" y="445025"/>
            <a:ext cx="4098300" cy="421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5"/>
          <p:cNvSpPr/>
          <p:nvPr/>
        </p:nvSpPr>
        <p:spPr>
          <a:xfrm>
            <a:off x="4734000" y="445025"/>
            <a:ext cx="4098300" cy="421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, images and diagrams">
  <p:cSld name="CUSTOM_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9"/>
          <p:cNvSpPr txBox="1"/>
          <p:nvPr>
            <p:ph idx="2" type="sldNum"/>
          </p:nvPr>
        </p:nvSpPr>
        <p:spPr>
          <a:xfrm>
            <a:off x="311650" y="4663225"/>
            <a:ext cx="399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Footnote style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3 images">
  <p:cSld name="CUSTOM_6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6"/>
          <p:cNvSpPr/>
          <p:nvPr/>
        </p:nvSpPr>
        <p:spPr>
          <a:xfrm>
            <a:off x="311700" y="445025"/>
            <a:ext cx="2611200" cy="421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6"/>
          <p:cNvSpPr/>
          <p:nvPr/>
        </p:nvSpPr>
        <p:spPr>
          <a:xfrm>
            <a:off x="3266363" y="445025"/>
            <a:ext cx="2611200" cy="421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6"/>
          <p:cNvSpPr/>
          <p:nvPr/>
        </p:nvSpPr>
        <p:spPr>
          <a:xfrm>
            <a:off x="6221025" y="445025"/>
            <a:ext cx="2611200" cy="421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778">
          <p15:clr>
            <a:srgbClr val="FA7B17"/>
          </p15:clr>
        </p15:guide>
        <p15:guide id="2" pos="2982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1_4 Images">
  <p:cSld name="CUSTOM_7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7"/>
          <p:cNvSpPr/>
          <p:nvPr/>
        </p:nvSpPr>
        <p:spPr>
          <a:xfrm>
            <a:off x="311700" y="445025"/>
            <a:ext cx="40983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7"/>
          <p:cNvSpPr/>
          <p:nvPr/>
        </p:nvSpPr>
        <p:spPr>
          <a:xfrm>
            <a:off x="311700" y="2733775"/>
            <a:ext cx="40983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7"/>
          <p:cNvSpPr/>
          <p:nvPr/>
        </p:nvSpPr>
        <p:spPr>
          <a:xfrm>
            <a:off x="4734000" y="445025"/>
            <a:ext cx="40983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7"/>
          <p:cNvSpPr/>
          <p:nvPr/>
        </p:nvSpPr>
        <p:spPr>
          <a:xfrm>
            <a:off x="4734000" y="2733775"/>
            <a:ext cx="40983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4 images">
  <p:cSld name="CUSTOM_6_1_1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8"/>
          <p:cNvSpPr/>
          <p:nvPr/>
        </p:nvSpPr>
        <p:spPr>
          <a:xfrm>
            <a:off x="311700" y="445025"/>
            <a:ext cx="26112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8"/>
          <p:cNvSpPr/>
          <p:nvPr/>
        </p:nvSpPr>
        <p:spPr>
          <a:xfrm>
            <a:off x="3266363" y="445025"/>
            <a:ext cx="26112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8"/>
          <p:cNvSpPr/>
          <p:nvPr/>
        </p:nvSpPr>
        <p:spPr>
          <a:xfrm>
            <a:off x="6221025" y="445025"/>
            <a:ext cx="26112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8"/>
          <p:cNvSpPr/>
          <p:nvPr/>
        </p:nvSpPr>
        <p:spPr>
          <a:xfrm>
            <a:off x="311700" y="2733750"/>
            <a:ext cx="26112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88"/>
          <p:cNvSpPr/>
          <p:nvPr/>
        </p:nvSpPr>
        <p:spPr>
          <a:xfrm>
            <a:off x="3266363" y="2733750"/>
            <a:ext cx="26112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8"/>
          <p:cNvSpPr/>
          <p:nvPr/>
        </p:nvSpPr>
        <p:spPr>
          <a:xfrm>
            <a:off x="6221025" y="2733750"/>
            <a:ext cx="26112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778">
          <p15:clr>
            <a:srgbClr val="FA7B17"/>
          </p15:clr>
        </p15:guide>
        <p15:guide id="2" pos="2982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8 images ">
  <p:cSld name="CUSTOM_6_1_1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9"/>
          <p:cNvSpPr/>
          <p:nvPr/>
        </p:nvSpPr>
        <p:spPr>
          <a:xfrm>
            <a:off x="311700" y="445025"/>
            <a:ext cx="18870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9"/>
          <p:cNvSpPr/>
          <p:nvPr/>
        </p:nvSpPr>
        <p:spPr>
          <a:xfrm>
            <a:off x="2522850" y="445025"/>
            <a:ext cx="18870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89"/>
          <p:cNvSpPr/>
          <p:nvPr/>
        </p:nvSpPr>
        <p:spPr>
          <a:xfrm>
            <a:off x="4734000" y="445025"/>
            <a:ext cx="18870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89"/>
          <p:cNvSpPr/>
          <p:nvPr/>
        </p:nvSpPr>
        <p:spPr>
          <a:xfrm>
            <a:off x="6945150" y="445025"/>
            <a:ext cx="18870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89"/>
          <p:cNvSpPr/>
          <p:nvPr/>
        </p:nvSpPr>
        <p:spPr>
          <a:xfrm>
            <a:off x="311700" y="2698525"/>
            <a:ext cx="18870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9"/>
          <p:cNvSpPr/>
          <p:nvPr/>
        </p:nvSpPr>
        <p:spPr>
          <a:xfrm>
            <a:off x="2522850" y="2698525"/>
            <a:ext cx="18870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89"/>
          <p:cNvSpPr/>
          <p:nvPr/>
        </p:nvSpPr>
        <p:spPr>
          <a:xfrm>
            <a:off x="4734000" y="2698525"/>
            <a:ext cx="18870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89"/>
          <p:cNvSpPr/>
          <p:nvPr/>
        </p:nvSpPr>
        <p:spPr>
          <a:xfrm>
            <a:off x="6945150" y="2698525"/>
            <a:ext cx="1887000" cy="19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8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778">
          <p15:clr>
            <a:srgbClr val="FA7B17"/>
          </p15:clr>
        </p15:guide>
        <p15:guide id="2" pos="2982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Tertiary title slide option 2, image 1">
  <p:cSld name="MAIN_POINT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0"/>
          <p:cNvSpPr txBox="1"/>
          <p:nvPr>
            <p:ph type="title"/>
          </p:nvPr>
        </p:nvSpPr>
        <p:spPr>
          <a:xfrm>
            <a:off x="490250" y="450150"/>
            <a:ext cx="3824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7" name="Google Shape;297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9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0"/>
          <p:cNvSpPr/>
          <p:nvPr/>
        </p:nvSpPr>
        <p:spPr>
          <a:xfrm>
            <a:off x="1206125" y="4540950"/>
            <a:ext cx="5136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0"/>
          <p:cNvSpPr/>
          <p:nvPr/>
        </p:nvSpPr>
        <p:spPr>
          <a:xfrm>
            <a:off x="708100" y="4190875"/>
            <a:ext cx="275400" cy="2754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0"/>
          <p:cNvSpPr/>
          <p:nvPr/>
        </p:nvSpPr>
        <p:spPr>
          <a:xfrm rot="5400000">
            <a:off x="1969848" y="3821823"/>
            <a:ext cx="87000" cy="75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0"/>
          <p:cNvSpPr/>
          <p:nvPr/>
        </p:nvSpPr>
        <p:spPr>
          <a:xfrm rot="5400000">
            <a:off x="1858602" y="3821823"/>
            <a:ext cx="87000" cy="75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9_Tertiary title slide option 2 with sub-heading, image 2">
  <p:cSld name="MAIN_POINT_1_1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1"/>
          <p:cNvSpPr/>
          <p:nvPr/>
        </p:nvSpPr>
        <p:spPr>
          <a:xfrm>
            <a:off x="0" y="-125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1"/>
          <p:cNvSpPr txBox="1"/>
          <p:nvPr>
            <p:ph type="title"/>
          </p:nvPr>
        </p:nvSpPr>
        <p:spPr>
          <a:xfrm>
            <a:off x="490250" y="1890225"/>
            <a:ext cx="3824700" cy="12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6" name="Google Shape;306;p91"/>
          <p:cNvSpPr txBox="1"/>
          <p:nvPr>
            <p:ph idx="1" type="subTitle"/>
          </p:nvPr>
        </p:nvSpPr>
        <p:spPr>
          <a:xfrm>
            <a:off x="490250" y="3100825"/>
            <a:ext cx="3596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7" name="Google Shape;307;p9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, 1">
  <p:cSld name="BIG_NUMBER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2"/>
          <p:cNvSpPr txBox="1"/>
          <p:nvPr>
            <p:ph hasCustomPrompt="1" type="title"/>
          </p:nvPr>
        </p:nvSpPr>
        <p:spPr>
          <a:xfrm>
            <a:off x="311700" y="1325200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92"/>
          <p:cNvSpPr txBox="1"/>
          <p:nvPr>
            <p:ph idx="2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2" name="Google Shape;312;p92"/>
          <p:cNvSpPr txBox="1"/>
          <p:nvPr>
            <p:ph idx="1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3" name="Google Shape;313;p92"/>
          <p:cNvSpPr txBox="1"/>
          <p:nvPr>
            <p:ph idx="3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4" name="Google Shape;314;p92"/>
          <p:cNvSpPr txBox="1"/>
          <p:nvPr>
            <p:ph idx="4" type="body"/>
          </p:nvPr>
        </p:nvSpPr>
        <p:spPr>
          <a:xfrm>
            <a:off x="2522850" y="3288700"/>
            <a:ext cx="40983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15" name="Google Shape;315;p92"/>
          <p:cNvSpPr txBox="1"/>
          <p:nvPr>
            <p:ph idx="5" type="body"/>
          </p:nvPr>
        </p:nvSpPr>
        <p:spPr>
          <a:xfrm>
            <a:off x="2522850" y="3599125"/>
            <a:ext cx="4098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, 4">
  <p:cSld name="BIG_NUMBER_1_1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3"/>
          <p:cNvSpPr txBox="1"/>
          <p:nvPr>
            <p:ph type="title"/>
          </p:nvPr>
        </p:nvSpPr>
        <p:spPr>
          <a:xfrm>
            <a:off x="311700" y="749825"/>
            <a:ext cx="4260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8" name="Google Shape;318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93"/>
          <p:cNvSpPr txBox="1"/>
          <p:nvPr>
            <p:ph idx="2" type="title"/>
          </p:nvPr>
        </p:nvSpPr>
        <p:spPr>
          <a:xfrm>
            <a:off x="311700" y="2858925"/>
            <a:ext cx="4260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20" name="Google Shape;320;p93"/>
          <p:cNvSpPr txBox="1"/>
          <p:nvPr>
            <p:ph idx="3" type="title"/>
          </p:nvPr>
        </p:nvSpPr>
        <p:spPr>
          <a:xfrm>
            <a:off x="4572000" y="749825"/>
            <a:ext cx="4260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21" name="Google Shape;321;p93"/>
          <p:cNvSpPr txBox="1"/>
          <p:nvPr>
            <p:ph idx="4" type="title"/>
          </p:nvPr>
        </p:nvSpPr>
        <p:spPr>
          <a:xfrm>
            <a:off x="4572000" y="2858925"/>
            <a:ext cx="42603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22" name="Google Shape;322;p93"/>
          <p:cNvSpPr txBox="1"/>
          <p:nvPr>
            <p:ph idx="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3" name="Google Shape;323;p93"/>
          <p:cNvSpPr txBox="1"/>
          <p:nvPr>
            <p:ph idx="1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24" name="Google Shape;324;p93"/>
          <p:cNvSpPr txBox="1"/>
          <p:nvPr>
            <p:ph idx="6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25" name="Google Shape;325;p93"/>
          <p:cNvSpPr txBox="1"/>
          <p:nvPr>
            <p:ph idx="7" type="body"/>
          </p:nvPr>
        </p:nvSpPr>
        <p:spPr>
          <a:xfrm>
            <a:off x="4734000" y="1825625"/>
            <a:ext cx="40983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26" name="Google Shape;326;p93"/>
          <p:cNvSpPr txBox="1"/>
          <p:nvPr>
            <p:ph idx="8" type="body"/>
          </p:nvPr>
        </p:nvSpPr>
        <p:spPr>
          <a:xfrm>
            <a:off x="4734000" y="2136050"/>
            <a:ext cx="4098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27" name="Google Shape;327;p93"/>
          <p:cNvSpPr txBox="1"/>
          <p:nvPr>
            <p:ph idx="9" type="body"/>
          </p:nvPr>
        </p:nvSpPr>
        <p:spPr>
          <a:xfrm>
            <a:off x="392700" y="1825625"/>
            <a:ext cx="40983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28" name="Google Shape;328;p93"/>
          <p:cNvSpPr txBox="1"/>
          <p:nvPr>
            <p:ph idx="13" type="body"/>
          </p:nvPr>
        </p:nvSpPr>
        <p:spPr>
          <a:xfrm>
            <a:off x="392700" y="2136050"/>
            <a:ext cx="4098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29" name="Google Shape;329;p93"/>
          <p:cNvSpPr txBox="1"/>
          <p:nvPr>
            <p:ph idx="14" type="body"/>
          </p:nvPr>
        </p:nvSpPr>
        <p:spPr>
          <a:xfrm>
            <a:off x="4734000" y="3934725"/>
            <a:ext cx="40983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30" name="Google Shape;330;p93"/>
          <p:cNvSpPr txBox="1"/>
          <p:nvPr>
            <p:ph idx="15" type="body"/>
          </p:nvPr>
        </p:nvSpPr>
        <p:spPr>
          <a:xfrm>
            <a:off x="4734000" y="4245150"/>
            <a:ext cx="4098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31" name="Google Shape;331;p93"/>
          <p:cNvSpPr txBox="1"/>
          <p:nvPr>
            <p:ph idx="16" type="body"/>
          </p:nvPr>
        </p:nvSpPr>
        <p:spPr>
          <a:xfrm>
            <a:off x="392700" y="3934725"/>
            <a:ext cx="40983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32" name="Google Shape;332;p93"/>
          <p:cNvSpPr txBox="1"/>
          <p:nvPr>
            <p:ph idx="17" type="body"/>
          </p:nvPr>
        </p:nvSpPr>
        <p:spPr>
          <a:xfrm>
            <a:off x="392700" y="4245150"/>
            <a:ext cx="4098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, 3">
  <p:cSld name="CUSTOM_11_3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5" name="Google Shape;335;p94"/>
          <p:cNvSpPr/>
          <p:nvPr/>
        </p:nvSpPr>
        <p:spPr>
          <a:xfrm>
            <a:off x="2489888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4"/>
          <p:cNvSpPr/>
          <p:nvPr/>
        </p:nvSpPr>
        <p:spPr>
          <a:xfrm>
            <a:off x="3951073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4"/>
          <p:cNvSpPr/>
          <p:nvPr/>
        </p:nvSpPr>
        <p:spPr>
          <a:xfrm>
            <a:off x="5412259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94"/>
          <p:cNvSpPr txBox="1"/>
          <p:nvPr>
            <p:ph idx="1" type="body"/>
          </p:nvPr>
        </p:nvSpPr>
        <p:spPr>
          <a:xfrm>
            <a:off x="2489738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39" name="Google Shape;339;p94"/>
          <p:cNvSpPr txBox="1"/>
          <p:nvPr>
            <p:ph idx="2" type="body"/>
          </p:nvPr>
        </p:nvSpPr>
        <p:spPr>
          <a:xfrm>
            <a:off x="2489738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40" name="Google Shape;340;p94"/>
          <p:cNvSpPr txBox="1"/>
          <p:nvPr>
            <p:ph idx="3" type="body"/>
          </p:nvPr>
        </p:nvSpPr>
        <p:spPr>
          <a:xfrm>
            <a:off x="3954077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41" name="Google Shape;341;p94"/>
          <p:cNvSpPr txBox="1"/>
          <p:nvPr>
            <p:ph idx="4" type="body"/>
          </p:nvPr>
        </p:nvSpPr>
        <p:spPr>
          <a:xfrm>
            <a:off x="3954075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42" name="Google Shape;342;p94"/>
          <p:cNvSpPr txBox="1"/>
          <p:nvPr>
            <p:ph idx="5" type="body"/>
          </p:nvPr>
        </p:nvSpPr>
        <p:spPr>
          <a:xfrm>
            <a:off x="5415242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43" name="Google Shape;343;p94"/>
          <p:cNvSpPr txBox="1"/>
          <p:nvPr>
            <p:ph idx="6" type="body"/>
          </p:nvPr>
        </p:nvSpPr>
        <p:spPr>
          <a:xfrm>
            <a:off x="5415238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44" name="Google Shape;344;p94"/>
          <p:cNvSpPr txBox="1"/>
          <p:nvPr>
            <p:ph idx="7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45" name="Google Shape;345;p94"/>
          <p:cNvSpPr txBox="1"/>
          <p:nvPr>
            <p:ph idx="8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46" name="Google Shape;346;p9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, 4">
  <p:cSld name="CUSTOM_11_2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9" name="Google Shape;349;p95"/>
          <p:cNvSpPr/>
          <p:nvPr/>
        </p:nvSpPr>
        <p:spPr>
          <a:xfrm>
            <a:off x="1759300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5"/>
          <p:cNvSpPr/>
          <p:nvPr/>
        </p:nvSpPr>
        <p:spPr>
          <a:xfrm>
            <a:off x="3220486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5"/>
          <p:cNvSpPr/>
          <p:nvPr/>
        </p:nvSpPr>
        <p:spPr>
          <a:xfrm>
            <a:off x="4681672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95"/>
          <p:cNvSpPr/>
          <p:nvPr/>
        </p:nvSpPr>
        <p:spPr>
          <a:xfrm>
            <a:off x="6142861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95"/>
          <p:cNvSpPr txBox="1"/>
          <p:nvPr>
            <p:ph idx="1" type="body"/>
          </p:nvPr>
        </p:nvSpPr>
        <p:spPr>
          <a:xfrm>
            <a:off x="1759150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54" name="Google Shape;354;p95"/>
          <p:cNvSpPr txBox="1"/>
          <p:nvPr>
            <p:ph idx="2" type="body"/>
          </p:nvPr>
        </p:nvSpPr>
        <p:spPr>
          <a:xfrm>
            <a:off x="1759150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55" name="Google Shape;355;p95"/>
          <p:cNvSpPr txBox="1"/>
          <p:nvPr>
            <p:ph idx="3" type="body"/>
          </p:nvPr>
        </p:nvSpPr>
        <p:spPr>
          <a:xfrm>
            <a:off x="3223490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56" name="Google Shape;356;p95"/>
          <p:cNvSpPr txBox="1"/>
          <p:nvPr>
            <p:ph idx="4" type="body"/>
          </p:nvPr>
        </p:nvSpPr>
        <p:spPr>
          <a:xfrm>
            <a:off x="3223488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57" name="Google Shape;357;p95"/>
          <p:cNvSpPr txBox="1"/>
          <p:nvPr>
            <p:ph idx="5" type="body"/>
          </p:nvPr>
        </p:nvSpPr>
        <p:spPr>
          <a:xfrm>
            <a:off x="4684654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58" name="Google Shape;358;p95"/>
          <p:cNvSpPr txBox="1"/>
          <p:nvPr>
            <p:ph idx="6" type="body"/>
          </p:nvPr>
        </p:nvSpPr>
        <p:spPr>
          <a:xfrm>
            <a:off x="4684650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59" name="Google Shape;359;p95"/>
          <p:cNvSpPr txBox="1"/>
          <p:nvPr>
            <p:ph idx="7" type="body"/>
          </p:nvPr>
        </p:nvSpPr>
        <p:spPr>
          <a:xfrm>
            <a:off x="6139056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60" name="Google Shape;360;p95"/>
          <p:cNvSpPr txBox="1"/>
          <p:nvPr>
            <p:ph idx="8" type="body"/>
          </p:nvPr>
        </p:nvSpPr>
        <p:spPr>
          <a:xfrm>
            <a:off x="6139050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61" name="Google Shape;361;p95"/>
          <p:cNvSpPr txBox="1"/>
          <p:nvPr>
            <p:ph idx="9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62" name="Google Shape;362;p95"/>
          <p:cNvSpPr txBox="1"/>
          <p:nvPr>
            <p:ph idx="13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63" name="Google Shape;363;p9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rimary title slide, with sub-header">
  <p:cSld name="TITLE_1">
    <p:bg>
      <p:bgPr>
        <a:solidFill>
          <a:schemeClr val="accen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" name="Google Shape;33;p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" name="Google Shape;34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, 5">
  <p:cSld name="CUSTOM_11_1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6" name="Google Shape;366;p96"/>
          <p:cNvSpPr/>
          <p:nvPr/>
        </p:nvSpPr>
        <p:spPr>
          <a:xfrm>
            <a:off x="1035513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96"/>
          <p:cNvSpPr/>
          <p:nvPr/>
        </p:nvSpPr>
        <p:spPr>
          <a:xfrm>
            <a:off x="2496698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96"/>
          <p:cNvSpPr/>
          <p:nvPr/>
        </p:nvSpPr>
        <p:spPr>
          <a:xfrm>
            <a:off x="3957884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96"/>
          <p:cNvSpPr/>
          <p:nvPr/>
        </p:nvSpPr>
        <p:spPr>
          <a:xfrm>
            <a:off x="5419074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96"/>
          <p:cNvSpPr/>
          <p:nvPr/>
        </p:nvSpPr>
        <p:spPr>
          <a:xfrm>
            <a:off x="6866639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96"/>
          <p:cNvSpPr txBox="1"/>
          <p:nvPr>
            <p:ph idx="1" type="body"/>
          </p:nvPr>
        </p:nvSpPr>
        <p:spPr>
          <a:xfrm>
            <a:off x="1035363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72" name="Google Shape;372;p96"/>
          <p:cNvSpPr txBox="1"/>
          <p:nvPr>
            <p:ph idx="2" type="body"/>
          </p:nvPr>
        </p:nvSpPr>
        <p:spPr>
          <a:xfrm>
            <a:off x="1035363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73" name="Google Shape;373;p96"/>
          <p:cNvSpPr txBox="1"/>
          <p:nvPr>
            <p:ph idx="3" type="body"/>
          </p:nvPr>
        </p:nvSpPr>
        <p:spPr>
          <a:xfrm>
            <a:off x="2499702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74" name="Google Shape;374;p96"/>
          <p:cNvSpPr txBox="1"/>
          <p:nvPr>
            <p:ph idx="4" type="body"/>
          </p:nvPr>
        </p:nvSpPr>
        <p:spPr>
          <a:xfrm>
            <a:off x="2499700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75" name="Google Shape;375;p96"/>
          <p:cNvSpPr txBox="1"/>
          <p:nvPr>
            <p:ph idx="5" type="body"/>
          </p:nvPr>
        </p:nvSpPr>
        <p:spPr>
          <a:xfrm>
            <a:off x="3960867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76" name="Google Shape;376;p96"/>
          <p:cNvSpPr txBox="1"/>
          <p:nvPr>
            <p:ph idx="6" type="body"/>
          </p:nvPr>
        </p:nvSpPr>
        <p:spPr>
          <a:xfrm>
            <a:off x="3960863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77" name="Google Shape;377;p96"/>
          <p:cNvSpPr txBox="1"/>
          <p:nvPr>
            <p:ph idx="7" type="body"/>
          </p:nvPr>
        </p:nvSpPr>
        <p:spPr>
          <a:xfrm>
            <a:off x="5415269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78" name="Google Shape;378;p96"/>
          <p:cNvSpPr txBox="1"/>
          <p:nvPr>
            <p:ph idx="8" type="body"/>
          </p:nvPr>
        </p:nvSpPr>
        <p:spPr>
          <a:xfrm>
            <a:off x="5415263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79" name="Google Shape;379;p96"/>
          <p:cNvSpPr txBox="1"/>
          <p:nvPr>
            <p:ph idx="9" type="body"/>
          </p:nvPr>
        </p:nvSpPr>
        <p:spPr>
          <a:xfrm>
            <a:off x="6869634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80" name="Google Shape;380;p96"/>
          <p:cNvSpPr txBox="1"/>
          <p:nvPr>
            <p:ph idx="13" type="body"/>
          </p:nvPr>
        </p:nvSpPr>
        <p:spPr>
          <a:xfrm>
            <a:off x="6869625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81" name="Google Shape;381;p96"/>
          <p:cNvSpPr txBox="1"/>
          <p:nvPr>
            <p:ph idx="14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82" name="Google Shape;382;p96"/>
          <p:cNvSpPr txBox="1"/>
          <p:nvPr>
            <p:ph idx="15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83" name="Google Shape;383;p9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, 6">
  <p:cSld name="CUSTOM_11_1_1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" name="Google Shape;386;p97"/>
          <p:cNvSpPr/>
          <p:nvPr/>
        </p:nvSpPr>
        <p:spPr>
          <a:xfrm>
            <a:off x="311850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97"/>
          <p:cNvSpPr/>
          <p:nvPr/>
        </p:nvSpPr>
        <p:spPr>
          <a:xfrm>
            <a:off x="1773036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97"/>
          <p:cNvSpPr/>
          <p:nvPr/>
        </p:nvSpPr>
        <p:spPr>
          <a:xfrm>
            <a:off x="3234222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97"/>
          <p:cNvSpPr/>
          <p:nvPr/>
        </p:nvSpPr>
        <p:spPr>
          <a:xfrm>
            <a:off x="4695411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97"/>
          <p:cNvSpPr/>
          <p:nvPr/>
        </p:nvSpPr>
        <p:spPr>
          <a:xfrm>
            <a:off x="6142976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97"/>
          <p:cNvSpPr/>
          <p:nvPr/>
        </p:nvSpPr>
        <p:spPr>
          <a:xfrm>
            <a:off x="7590532" y="19673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97"/>
          <p:cNvSpPr txBox="1"/>
          <p:nvPr>
            <p:ph idx="1" type="body"/>
          </p:nvPr>
        </p:nvSpPr>
        <p:spPr>
          <a:xfrm>
            <a:off x="311700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93" name="Google Shape;393;p97"/>
          <p:cNvSpPr txBox="1"/>
          <p:nvPr>
            <p:ph idx="2" type="body"/>
          </p:nvPr>
        </p:nvSpPr>
        <p:spPr>
          <a:xfrm>
            <a:off x="311700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94" name="Google Shape;394;p97"/>
          <p:cNvSpPr txBox="1"/>
          <p:nvPr>
            <p:ph idx="3" type="body"/>
          </p:nvPr>
        </p:nvSpPr>
        <p:spPr>
          <a:xfrm>
            <a:off x="1776040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95" name="Google Shape;395;p97"/>
          <p:cNvSpPr txBox="1"/>
          <p:nvPr>
            <p:ph idx="4" type="body"/>
          </p:nvPr>
        </p:nvSpPr>
        <p:spPr>
          <a:xfrm>
            <a:off x="1776038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96" name="Google Shape;396;p97"/>
          <p:cNvSpPr txBox="1"/>
          <p:nvPr>
            <p:ph idx="5" type="body"/>
          </p:nvPr>
        </p:nvSpPr>
        <p:spPr>
          <a:xfrm>
            <a:off x="3237204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97" name="Google Shape;397;p97"/>
          <p:cNvSpPr txBox="1"/>
          <p:nvPr>
            <p:ph idx="6" type="body"/>
          </p:nvPr>
        </p:nvSpPr>
        <p:spPr>
          <a:xfrm>
            <a:off x="3237200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398" name="Google Shape;398;p97"/>
          <p:cNvSpPr txBox="1"/>
          <p:nvPr>
            <p:ph idx="7" type="body"/>
          </p:nvPr>
        </p:nvSpPr>
        <p:spPr>
          <a:xfrm>
            <a:off x="4691606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99" name="Google Shape;399;p97"/>
          <p:cNvSpPr txBox="1"/>
          <p:nvPr>
            <p:ph idx="8" type="body"/>
          </p:nvPr>
        </p:nvSpPr>
        <p:spPr>
          <a:xfrm>
            <a:off x="4691600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00" name="Google Shape;400;p97"/>
          <p:cNvSpPr txBox="1"/>
          <p:nvPr>
            <p:ph idx="9" type="body"/>
          </p:nvPr>
        </p:nvSpPr>
        <p:spPr>
          <a:xfrm>
            <a:off x="6145971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1" name="Google Shape;401;p97"/>
          <p:cNvSpPr txBox="1"/>
          <p:nvPr>
            <p:ph idx="13" type="body"/>
          </p:nvPr>
        </p:nvSpPr>
        <p:spPr>
          <a:xfrm>
            <a:off x="6145963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02" name="Google Shape;402;p97"/>
          <p:cNvSpPr txBox="1"/>
          <p:nvPr>
            <p:ph idx="14" type="body"/>
          </p:nvPr>
        </p:nvSpPr>
        <p:spPr>
          <a:xfrm>
            <a:off x="7590548" y="30710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3" name="Google Shape;403;p97"/>
          <p:cNvSpPr txBox="1"/>
          <p:nvPr>
            <p:ph idx="15" type="body"/>
          </p:nvPr>
        </p:nvSpPr>
        <p:spPr>
          <a:xfrm>
            <a:off x="7590538" y="32777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04" name="Google Shape;404;p97"/>
          <p:cNvSpPr txBox="1"/>
          <p:nvPr>
            <p:ph idx="16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05" name="Google Shape;405;p97"/>
          <p:cNvSpPr txBox="1"/>
          <p:nvPr>
            <p:ph idx="17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06" name="Google Shape;406;p9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, 7">
  <p:cSld name="CUSTOM_11_1_1_1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9" name="Google Shape;409;p98"/>
          <p:cNvSpPr/>
          <p:nvPr/>
        </p:nvSpPr>
        <p:spPr>
          <a:xfrm>
            <a:off x="1759300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8"/>
          <p:cNvSpPr/>
          <p:nvPr/>
        </p:nvSpPr>
        <p:spPr>
          <a:xfrm>
            <a:off x="3220486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98"/>
          <p:cNvSpPr/>
          <p:nvPr/>
        </p:nvSpPr>
        <p:spPr>
          <a:xfrm>
            <a:off x="4681672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98"/>
          <p:cNvSpPr/>
          <p:nvPr/>
        </p:nvSpPr>
        <p:spPr>
          <a:xfrm>
            <a:off x="6142861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98"/>
          <p:cNvSpPr/>
          <p:nvPr/>
        </p:nvSpPr>
        <p:spPr>
          <a:xfrm>
            <a:off x="1759300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98"/>
          <p:cNvSpPr/>
          <p:nvPr/>
        </p:nvSpPr>
        <p:spPr>
          <a:xfrm>
            <a:off x="3220486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98"/>
          <p:cNvSpPr/>
          <p:nvPr/>
        </p:nvSpPr>
        <p:spPr>
          <a:xfrm>
            <a:off x="4681672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98"/>
          <p:cNvSpPr txBox="1"/>
          <p:nvPr>
            <p:ph idx="1" type="body"/>
          </p:nvPr>
        </p:nvSpPr>
        <p:spPr>
          <a:xfrm>
            <a:off x="1759150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17" name="Google Shape;417;p98"/>
          <p:cNvSpPr txBox="1"/>
          <p:nvPr>
            <p:ph idx="2" type="body"/>
          </p:nvPr>
        </p:nvSpPr>
        <p:spPr>
          <a:xfrm>
            <a:off x="1759150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18" name="Google Shape;418;p98"/>
          <p:cNvSpPr txBox="1"/>
          <p:nvPr>
            <p:ph idx="3" type="body"/>
          </p:nvPr>
        </p:nvSpPr>
        <p:spPr>
          <a:xfrm>
            <a:off x="3223490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19" name="Google Shape;419;p98"/>
          <p:cNvSpPr txBox="1"/>
          <p:nvPr>
            <p:ph idx="4" type="body"/>
          </p:nvPr>
        </p:nvSpPr>
        <p:spPr>
          <a:xfrm>
            <a:off x="3223488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20" name="Google Shape;420;p98"/>
          <p:cNvSpPr txBox="1"/>
          <p:nvPr>
            <p:ph idx="5" type="body"/>
          </p:nvPr>
        </p:nvSpPr>
        <p:spPr>
          <a:xfrm>
            <a:off x="4684654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21" name="Google Shape;421;p98"/>
          <p:cNvSpPr txBox="1"/>
          <p:nvPr>
            <p:ph idx="6" type="body"/>
          </p:nvPr>
        </p:nvSpPr>
        <p:spPr>
          <a:xfrm>
            <a:off x="4684650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22" name="Google Shape;422;p98"/>
          <p:cNvSpPr txBox="1"/>
          <p:nvPr>
            <p:ph idx="7" type="body"/>
          </p:nvPr>
        </p:nvSpPr>
        <p:spPr>
          <a:xfrm>
            <a:off x="6139056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23" name="Google Shape;423;p98"/>
          <p:cNvSpPr txBox="1"/>
          <p:nvPr>
            <p:ph idx="8" type="body"/>
          </p:nvPr>
        </p:nvSpPr>
        <p:spPr>
          <a:xfrm>
            <a:off x="6139050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24" name="Google Shape;424;p98"/>
          <p:cNvSpPr txBox="1"/>
          <p:nvPr>
            <p:ph idx="9" type="body"/>
          </p:nvPr>
        </p:nvSpPr>
        <p:spPr>
          <a:xfrm>
            <a:off x="1759150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25" name="Google Shape;425;p98"/>
          <p:cNvSpPr txBox="1"/>
          <p:nvPr>
            <p:ph idx="13" type="body"/>
          </p:nvPr>
        </p:nvSpPr>
        <p:spPr>
          <a:xfrm>
            <a:off x="1759150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26" name="Google Shape;426;p98"/>
          <p:cNvSpPr txBox="1"/>
          <p:nvPr>
            <p:ph idx="14" type="body"/>
          </p:nvPr>
        </p:nvSpPr>
        <p:spPr>
          <a:xfrm>
            <a:off x="3223490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27" name="Google Shape;427;p98"/>
          <p:cNvSpPr txBox="1"/>
          <p:nvPr>
            <p:ph idx="15" type="body"/>
          </p:nvPr>
        </p:nvSpPr>
        <p:spPr>
          <a:xfrm>
            <a:off x="3223488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28" name="Google Shape;428;p98"/>
          <p:cNvSpPr txBox="1"/>
          <p:nvPr>
            <p:ph idx="16" type="body"/>
          </p:nvPr>
        </p:nvSpPr>
        <p:spPr>
          <a:xfrm>
            <a:off x="4684654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29" name="Google Shape;429;p98"/>
          <p:cNvSpPr txBox="1"/>
          <p:nvPr>
            <p:ph idx="17" type="body"/>
          </p:nvPr>
        </p:nvSpPr>
        <p:spPr>
          <a:xfrm>
            <a:off x="4684650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30" name="Google Shape;430;p98"/>
          <p:cNvSpPr txBox="1"/>
          <p:nvPr>
            <p:ph idx="18" type="body"/>
          </p:nvPr>
        </p:nvSpPr>
        <p:spPr>
          <a:xfrm>
            <a:off x="311700" y="4706100"/>
            <a:ext cx="4146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31" name="Google Shape;431;p98"/>
          <p:cNvSpPr txBox="1"/>
          <p:nvPr>
            <p:ph idx="19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32" name="Google Shape;432;p98"/>
          <p:cNvSpPr txBox="1"/>
          <p:nvPr>
            <p:ph idx="20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33" name="Google Shape;433;p9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, 8">
  <p:cSld name="CUSTOM_11_1_1_1_1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" name="Google Shape;436;p99"/>
          <p:cNvSpPr/>
          <p:nvPr/>
        </p:nvSpPr>
        <p:spPr>
          <a:xfrm>
            <a:off x="1759300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99"/>
          <p:cNvSpPr/>
          <p:nvPr/>
        </p:nvSpPr>
        <p:spPr>
          <a:xfrm>
            <a:off x="3220486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99"/>
          <p:cNvSpPr/>
          <p:nvPr/>
        </p:nvSpPr>
        <p:spPr>
          <a:xfrm>
            <a:off x="4681672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99"/>
          <p:cNvSpPr/>
          <p:nvPr/>
        </p:nvSpPr>
        <p:spPr>
          <a:xfrm>
            <a:off x="6142861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99"/>
          <p:cNvSpPr/>
          <p:nvPr/>
        </p:nvSpPr>
        <p:spPr>
          <a:xfrm>
            <a:off x="1759300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99"/>
          <p:cNvSpPr/>
          <p:nvPr/>
        </p:nvSpPr>
        <p:spPr>
          <a:xfrm>
            <a:off x="3220486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99"/>
          <p:cNvSpPr/>
          <p:nvPr/>
        </p:nvSpPr>
        <p:spPr>
          <a:xfrm>
            <a:off x="4681672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99"/>
          <p:cNvSpPr/>
          <p:nvPr/>
        </p:nvSpPr>
        <p:spPr>
          <a:xfrm>
            <a:off x="6142861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99"/>
          <p:cNvSpPr txBox="1"/>
          <p:nvPr>
            <p:ph idx="1" type="body"/>
          </p:nvPr>
        </p:nvSpPr>
        <p:spPr>
          <a:xfrm>
            <a:off x="1759150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45" name="Google Shape;445;p99"/>
          <p:cNvSpPr txBox="1"/>
          <p:nvPr>
            <p:ph idx="2" type="body"/>
          </p:nvPr>
        </p:nvSpPr>
        <p:spPr>
          <a:xfrm>
            <a:off x="1759150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46" name="Google Shape;446;p99"/>
          <p:cNvSpPr txBox="1"/>
          <p:nvPr>
            <p:ph idx="3" type="body"/>
          </p:nvPr>
        </p:nvSpPr>
        <p:spPr>
          <a:xfrm>
            <a:off x="3223490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47" name="Google Shape;447;p99"/>
          <p:cNvSpPr txBox="1"/>
          <p:nvPr>
            <p:ph idx="4" type="body"/>
          </p:nvPr>
        </p:nvSpPr>
        <p:spPr>
          <a:xfrm>
            <a:off x="3223488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48" name="Google Shape;448;p99"/>
          <p:cNvSpPr txBox="1"/>
          <p:nvPr>
            <p:ph idx="5" type="body"/>
          </p:nvPr>
        </p:nvSpPr>
        <p:spPr>
          <a:xfrm>
            <a:off x="4684654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49" name="Google Shape;449;p99"/>
          <p:cNvSpPr txBox="1"/>
          <p:nvPr>
            <p:ph idx="6" type="body"/>
          </p:nvPr>
        </p:nvSpPr>
        <p:spPr>
          <a:xfrm>
            <a:off x="4684650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50" name="Google Shape;450;p99"/>
          <p:cNvSpPr txBox="1"/>
          <p:nvPr>
            <p:ph idx="7" type="body"/>
          </p:nvPr>
        </p:nvSpPr>
        <p:spPr>
          <a:xfrm>
            <a:off x="6139056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51" name="Google Shape;451;p99"/>
          <p:cNvSpPr txBox="1"/>
          <p:nvPr>
            <p:ph idx="8" type="body"/>
          </p:nvPr>
        </p:nvSpPr>
        <p:spPr>
          <a:xfrm>
            <a:off x="6139050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52" name="Google Shape;452;p99"/>
          <p:cNvSpPr txBox="1"/>
          <p:nvPr>
            <p:ph idx="9" type="body"/>
          </p:nvPr>
        </p:nvSpPr>
        <p:spPr>
          <a:xfrm>
            <a:off x="1759150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53" name="Google Shape;453;p99"/>
          <p:cNvSpPr txBox="1"/>
          <p:nvPr>
            <p:ph idx="13" type="body"/>
          </p:nvPr>
        </p:nvSpPr>
        <p:spPr>
          <a:xfrm>
            <a:off x="1759150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54" name="Google Shape;454;p99"/>
          <p:cNvSpPr txBox="1"/>
          <p:nvPr>
            <p:ph idx="14" type="body"/>
          </p:nvPr>
        </p:nvSpPr>
        <p:spPr>
          <a:xfrm>
            <a:off x="3223490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55" name="Google Shape;455;p99"/>
          <p:cNvSpPr txBox="1"/>
          <p:nvPr>
            <p:ph idx="15" type="body"/>
          </p:nvPr>
        </p:nvSpPr>
        <p:spPr>
          <a:xfrm>
            <a:off x="3223488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56" name="Google Shape;456;p99"/>
          <p:cNvSpPr txBox="1"/>
          <p:nvPr>
            <p:ph idx="16" type="body"/>
          </p:nvPr>
        </p:nvSpPr>
        <p:spPr>
          <a:xfrm>
            <a:off x="4684654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57" name="Google Shape;457;p99"/>
          <p:cNvSpPr txBox="1"/>
          <p:nvPr>
            <p:ph idx="17" type="body"/>
          </p:nvPr>
        </p:nvSpPr>
        <p:spPr>
          <a:xfrm>
            <a:off x="4684650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58" name="Google Shape;458;p99"/>
          <p:cNvSpPr txBox="1"/>
          <p:nvPr>
            <p:ph idx="18" type="body"/>
          </p:nvPr>
        </p:nvSpPr>
        <p:spPr>
          <a:xfrm>
            <a:off x="6139056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59" name="Google Shape;459;p99"/>
          <p:cNvSpPr txBox="1"/>
          <p:nvPr>
            <p:ph idx="19" type="body"/>
          </p:nvPr>
        </p:nvSpPr>
        <p:spPr>
          <a:xfrm>
            <a:off x="6139050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60" name="Google Shape;460;p99"/>
          <p:cNvSpPr txBox="1"/>
          <p:nvPr>
            <p:ph idx="20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61" name="Google Shape;461;p99"/>
          <p:cNvSpPr txBox="1"/>
          <p:nvPr>
            <p:ph idx="21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62" name="Google Shape;462;p9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, 9">
  <p:cSld name="CUSTOM_11_1_1_1_1_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5" name="Google Shape;465;p100"/>
          <p:cNvSpPr/>
          <p:nvPr/>
        </p:nvSpPr>
        <p:spPr>
          <a:xfrm>
            <a:off x="1035513" y="14035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00"/>
          <p:cNvSpPr/>
          <p:nvPr/>
        </p:nvSpPr>
        <p:spPr>
          <a:xfrm>
            <a:off x="2496698" y="14035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00"/>
          <p:cNvSpPr/>
          <p:nvPr/>
        </p:nvSpPr>
        <p:spPr>
          <a:xfrm>
            <a:off x="3957884" y="14035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00"/>
          <p:cNvSpPr/>
          <p:nvPr/>
        </p:nvSpPr>
        <p:spPr>
          <a:xfrm>
            <a:off x="5419074" y="14035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00"/>
          <p:cNvSpPr/>
          <p:nvPr/>
        </p:nvSpPr>
        <p:spPr>
          <a:xfrm>
            <a:off x="1035513" y="311272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00"/>
          <p:cNvSpPr/>
          <p:nvPr/>
        </p:nvSpPr>
        <p:spPr>
          <a:xfrm>
            <a:off x="2496698" y="311272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00"/>
          <p:cNvSpPr/>
          <p:nvPr/>
        </p:nvSpPr>
        <p:spPr>
          <a:xfrm>
            <a:off x="3957884" y="311272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00"/>
          <p:cNvSpPr/>
          <p:nvPr/>
        </p:nvSpPr>
        <p:spPr>
          <a:xfrm>
            <a:off x="5419074" y="311272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00"/>
          <p:cNvSpPr/>
          <p:nvPr/>
        </p:nvSpPr>
        <p:spPr>
          <a:xfrm>
            <a:off x="6866639" y="14035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00"/>
          <p:cNvSpPr txBox="1"/>
          <p:nvPr>
            <p:ph idx="1" type="body"/>
          </p:nvPr>
        </p:nvSpPr>
        <p:spPr>
          <a:xfrm>
            <a:off x="1035363" y="25072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5" name="Google Shape;475;p100"/>
          <p:cNvSpPr txBox="1"/>
          <p:nvPr>
            <p:ph idx="2" type="body"/>
          </p:nvPr>
        </p:nvSpPr>
        <p:spPr>
          <a:xfrm>
            <a:off x="1035363" y="27139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76" name="Google Shape;476;p100"/>
          <p:cNvSpPr txBox="1"/>
          <p:nvPr>
            <p:ph idx="3" type="body"/>
          </p:nvPr>
        </p:nvSpPr>
        <p:spPr>
          <a:xfrm>
            <a:off x="2499702" y="25072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7" name="Google Shape;477;p100"/>
          <p:cNvSpPr txBox="1"/>
          <p:nvPr>
            <p:ph idx="4" type="body"/>
          </p:nvPr>
        </p:nvSpPr>
        <p:spPr>
          <a:xfrm>
            <a:off x="2499700" y="27139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78" name="Google Shape;478;p100"/>
          <p:cNvSpPr txBox="1"/>
          <p:nvPr>
            <p:ph idx="5" type="body"/>
          </p:nvPr>
        </p:nvSpPr>
        <p:spPr>
          <a:xfrm>
            <a:off x="3960867" y="25072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9" name="Google Shape;479;p100"/>
          <p:cNvSpPr txBox="1"/>
          <p:nvPr>
            <p:ph idx="6" type="body"/>
          </p:nvPr>
        </p:nvSpPr>
        <p:spPr>
          <a:xfrm>
            <a:off x="3960863" y="27139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80" name="Google Shape;480;p100"/>
          <p:cNvSpPr txBox="1"/>
          <p:nvPr>
            <p:ph idx="7" type="body"/>
          </p:nvPr>
        </p:nvSpPr>
        <p:spPr>
          <a:xfrm>
            <a:off x="5415269" y="25072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81" name="Google Shape;481;p100"/>
          <p:cNvSpPr txBox="1"/>
          <p:nvPr>
            <p:ph idx="8" type="body"/>
          </p:nvPr>
        </p:nvSpPr>
        <p:spPr>
          <a:xfrm>
            <a:off x="5415263" y="27139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82" name="Google Shape;482;p100"/>
          <p:cNvSpPr txBox="1"/>
          <p:nvPr>
            <p:ph idx="9" type="body"/>
          </p:nvPr>
        </p:nvSpPr>
        <p:spPr>
          <a:xfrm>
            <a:off x="6869634" y="25072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83" name="Google Shape;483;p100"/>
          <p:cNvSpPr txBox="1"/>
          <p:nvPr>
            <p:ph idx="13" type="body"/>
          </p:nvPr>
        </p:nvSpPr>
        <p:spPr>
          <a:xfrm>
            <a:off x="6869625" y="27139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84" name="Google Shape;484;p100"/>
          <p:cNvSpPr txBox="1"/>
          <p:nvPr>
            <p:ph idx="14" type="body"/>
          </p:nvPr>
        </p:nvSpPr>
        <p:spPr>
          <a:xfrm>
            <a:off x="1035363" y="420892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85" name="Google Shape;485;p100"/>
          <p:cNvSpPr txBox="1"/>
          <p:nvPr>
            <p:ph idx="15" type="body"/>
          </p:nvPr>
        </p:nvSpPr>
        <p:spPr>
          <a:xfrm>
            <a:off x="1035363" y="441565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86" name="Google Shape;486;p100"/>
          <p:cNvSpPr txBox="1"/>
          <p:nvPr>
            <p:ph idx="16" type="body"/>
          </p:nvPr>
        </p:nvSpPr>
        <p:spPr>
          <a:xfrm>
            <a:off x="2499702" y="420892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87" name="Google Shape;487;p100"/>
          <p:cNvSpPr txBox="1"/>
          <p:nvPr>
            <p:ph idx="17" type="body"/>
          </p:nvPr>
        </p:nvSpPr>
        <p:spPr>
          <a:xfrm>
            <a:off x="2499700" y="441565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88" name="Google Shape;488;p100"/>
          <p:cNvSpPr txBox="1"/>
          <p:nvPr>
            <p:ph idx="18" type="body"/>
          </p:nvPr>
        </p:nvSpPr>
        <p:spPr>
          <a:xfrm>
            <a:off x="3960867" y="420892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89" name="Google Shape;489;p100"/>
          <p:cNvSpPr txBox="1"/>
          <p:nvPr>
            <p:ph idx="19" type="body"/>
          </p:nvPr>
        </p:nvSpPr>
        <p:spPr>
          <a:xfrm>
            <a:off x="3960863" y="441565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90" name="Google Shape;490;p100"/>
          <p:cNvSpPr txBox="1"/>
          <p:nvPr>
            <p:ph idx="20" type="body"/>
          </p:nvPr>
        </p:nvSpPr>
        <p:spPr>
          <a:xfrm>
            <a:off x="5415269" y="420892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91" name="Google Shape;491;p100"/>
          <p:cNvSpPr txBox="1"/>
          <p:nvPr>
            <p:ph idx="21" type="body"/>
          </p:nvPr>
        </p:nvSpPr>
        <p:spPr>
          <a:xfrm>
            <a:off x="5415263" y="441565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492" name="Google Shape;492;p100"/>
          <p:cNvSpPr txBox="1"/>
          <p:nvPr>
            <p:ph idx="22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93" name="Google Shape;493;p100"/>
          <p:cNvSpPr txBox="1"/>
          <p:nvPr>
            <p:ph idx="23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494" name="Google Shape;494;p10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, 10">
  <p:cSld name="CUSTOM_11_1_1_1_1_1_1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7" name="Google Shape;497;p101"/>
          <p:cNvSpPr/>
          <p:nvPr/>
        </p:nvSpPr>
        <p:spPr>
          <a:xfrm>
            <a:off x="1035513" y="14035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01"/>
          <p:cNvSpPr/>
          <p:nvPr/>
        </p:nvSpPr>
        <p:spPr>
          <a:xfrm>
            <a:off x="2496698" y="14035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01"/>
          <p:cNvSpPr/>
          <p:nvPr/>
        </p:nvSpPr>
        <p:spPr>
          <a:xfrm>
            <a:off x="3957884" y="14035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01"/>
          <p:cNvSpPr/>
          <p:nvPr/>
        </p:nvSpPr>
        <p:spPr>
          <a:xfrm>
            <a:off x="5419074" y="14035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01"/>
          <p:cNvSpPr/>
          <p:nvPr/>
        </p:nvSpPr>
        <p:spPr>
          <a:xfrm>
            <a:off x="1035513" y="311272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01"/>
          <p:cNvSpPr/>
          <p:nvPr/>
        </p:nvSpPr>
        <p:spPr>
          <a:xfrm>
            <a:off x="2496698" y="311272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01"/>
          <p:cNvSpPr/>
          <p:nvPr/>
        </p:nvSpPr>
        <p:spPr>
          <a:xfrm>
            <a:off x="3957884" y="311272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01"/>
          <p:cNvSpPr/>
          <p:nvPr/>
        </p:nvSpPr>
        <p:spPr>
          <a:xfrm>
            <a:off x="5419074" y="311272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01"/>
          <p:cNvSpPr/>
          <p:nvPr/>
        </p:nvSpPr>
        <p:spPr>
          <a:xfrm>
            <a:off x="6866639" y="140350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01"/>
          <p:cNvSpPr/>
          <p:nvPr/>
        </p:nvSpPr>
        <p:spPr>
          <a:xfrm>
            <a:off x="6866639" y="3112724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01"/>
          <p:cNvSpPr txBox="1"/>
          <p:nvPr>
            <p:ph idx="1" type="body"/>
          </p:nvPr>
        </p:nvSpPr>
        <p:spPr>
          <a:xfrm>
            <a:off x="1035363" y="25072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08" name="Google Shape;508;p101"/>
          <p:cNvSpPr txBox="1"/>
          <p:nvPr>
            <p:ph idx="2" type="body"/>
          </p:nvPr>
        </p:nvSpPr>
        <p:spPr>
          <a:xfrm>
            <a:off x="1035363" y="27139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09" name="Google Shape;509;p101"/>
          <p:cNvSpPr txBox="1"/>
          <p:nvPr>
            <p:ph idx="3" type="body"/>
          </p:nvPr>
        </p:nvSpPr>
        <p:spPr>
          <a:xfrm>
            <a:off x="2499702" y="25072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10" name="Google Shape;510;p101"/>
          <p:cNvSpPr txBox="1"/>
          <p:nvPr>
            <p:ph idx="4" type="body"/>
          </p:nvPr>
        </p:nvSpPr>
        <p:spPr>
          <a:xfrm>
            <a:off x="2499700" y="27139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11" name="Google Shape;511;p101"/>
          <p:cNvSpPr txBox="1"/>
          <p:nvPr>
            <p:ph idx="5" type="body"/>
          </p:nvPr>
        </p:nvSpPr>
        <p:spPr>
          <a:xfrm>
            <a:off x="3960867" y="25072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12" name="Google Shape;512;p101"/>
          <p:cNvSpPr txBox="1"/>
          <p:nvPr>
            <p:ph idx="6" type="body"/>
          </p:nvPr>
        </p:nvSpPr>
        <p:spPr>
          <a:xfrm>
            <a:off x="3960863" y="27139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13" name="Google Shape;513;p101"/>
          <p:cNvSpPr txBox="1"/>
          <p:nvPr>
            <p:ph idx="7" type="body"/>
          </p:nvPr>
        </p:nvSpPr>
        <p:spPr>
          <a:xfrm>
            <a:off x="5415269" y="25072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14" name="Google Shape;514;p101"/>
          <p:cNvSpPr txBox="1"/>
          <p:nvPr>
            <p:ph idx="8" type="body"/>
          </p:nvPr>
        </p:nvSpPr>
        <p:spPr>
          <a:xfrm>
            <a:off x="5415263" y="27139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15" name="Google Shape;515;p101"/>
          <p:cNvSpPr txBox="1"/>
          <p:nvPr>
            <p:ph idx="9" type="body"/>
          </p:nvPr>
        </p:nvSpPr>
        <p:spPr>
          <a:xfrm>
            <a:off x="6869634" y="250725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16" name="Google Shape;516;p101"/>
          <p:cNvSpPr txBox="1"/>
          <p:nvPr>
            <p:ph idx="13" type="body"/>
          </p:nvPr>
        </p:nvSpPr>
        <p:spPr>
          <a:xfrm>
            <a:off x="6869625" y="271397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17" name="Google Shape;517;p101"/>
          <p:cNvSpPr txBox="1"/>
          <p:nvPr>
            <p:ph idx="14" type="body"/>
          </p:nvPr>
        </p:nvSpPr>
        <p:spPr>
          <a:xfrm>
            <a:off x="1035363" y="420892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18" name="Google Shape;518;p101"/>
          <p:cNvSpPr txBox="1"/>
          <p:nvPr>
            <p:ph idx="15" type="body"/>
          </p:nvPr>
        </p:nvSpPr>
        <p:spPr>
          <a:xfrm>
            <a:off x="1035363" y="441565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19" name="Google Shape;519;p101"/>
          <p:cNvSpPr txBox="1"/>
          <p:nvPr>
            <p:ph idx="16" type="body"/>
          </p:nvPr>
        </p:nvSpPr>
        <p:spPr>
          <a:xfrm>
            <a:off x="2499702" y="420892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20" name="Google Shape;520;p101"/>
          <p:cNvSpPr txBox="1"/>
          <p:nvPr>
            <p:ph idx="17" type="body"/>
          </p:nvPr>
        </p:nvSpPr>
        <p:spPr>
          <a:xfrm>
            <a:off x="2499700" y="441565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21" name="Google Shape;521;p101"/>
          <p:cNvSpPr txBox="1"/>
          <p:nvPr>
            <p:ph idx="18" type="body"/>
          </p:nvPr>
        </p:nvSpPr>
        <p:spPr>
          <a:xfrm>
            <a:off x="3960867" y="420892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22" name="Google Shape;522;p101"/>
          <p:cNvSpPr txBox="1"/>
          <p:nvPr>
            <p:ph idx="19" type="body"/>
          </p:nvPr>
        </p:nvSpPr>
        <p:spPr>
          <a:xfrm>
            <a:off x="3960863" y="441565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23" name="Google Shape;523;p101"/>
          <p:cNvSpPr txBox="1"/>
          <p:nvPr>
            <p:ph idx="20" type="body"/>
          </p:nvPr>
        </p:nvSpPr>
        <p:spPr>
          <a:xfrm>
            <a:off x="5415269" y="420892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24" name="Google Shape;524;p101"/>
          <p:cNvSpPr txBox="1"/>
          <p:nvPr>
            <p:ph idx="21" type="body"/>
          </p:nvPr>
        </p:nvSpPr>
        <p:spPr>
          <a:xfrm>
            <a:off x="5415263" y="441565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25" name="Google Shape;525;p101"/>
          <p:cNvSpPr txBox="1"/>
          <p:nvPr>
            <p:ph idx="22" type="body"/>
          </p:nvPr>
        </p:nvSpPr>
        <p:spPr>
          <a:xfrm>
            <a:off x="6869634" y="420892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26" name="Google Shape;526;p101"/>
          <p:cNvSpPr txBox="1"/>
          <p:nvPr>
            <p:ph idx="23" type="body"/>
          </p:nvPr>
        </p:nvSpPr>
        <p:spPr>
          <a:xfrm>
            <a:off x="6869625" y="441565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27" name="Google Shape;527;p101"/>
          <p:cNvSpPr txBox="1"/>
          <p:nvPr>
            <p:ph idx="24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528" name="Google Shape;528;p101"/>
          <p:cNvSpPr txBox="1"/>
          <p:nvPr>
            <p:ph idx="25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529" name="Google Shape;529;p1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am, 11">
  <p:cSld name="CUSTOM_11_1_1_1_1_1_1_1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2" name="Google Shape;532;p102"/>
          <p:cNvSpPr/>
          <p:nvPr/>
        </p:nvSpPr>
        <p:spPr>
          <a:xfrm>
            <a:off x="311738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02"/>
          <p:cNvSpPr/>
          <p:nvPr/>
        </p:nvSpPr>
        <p:spPr>
          <a:xfrm>
            <a:off x="1772923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02"/>
          <p:cNvSpPr/>
          <p:nvPr/>
        </p:nvSpPr>
        <p:spPr>
          <a:xfrm>
            <a:off x="3234109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02"/>
          <p:cNvSpPr/>
          <p:nvPr/>
        </p:nvSpPr>
        <p:spPr>
          <a:xfrm>
            <a:off x="4695299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02"/>
          <p:cNvSpPr/>
          <p:nvPr/>
        </p:nvSpPr>
        <p:spPr>
          <a:xfrm>
            <a:off x="311738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02"/>
          <p:cNvSpPr/>
          <p:nvPr/>
        </p:nvSpPr>
        <p:spPr>
          <a:xfrm>
            <a:off x="1772923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02"/>
          <p:cNvSpPr/>
          <p:nvPr/>
        </p:nvSpPr>
        <p:spPr>
          <a:xfrm>
            <a:off x="3234109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02"/>
          <p:cNvSpPr/>
          <p:nvPr/>
        </p:nvSpPr>
        <p:spPr>
          <a:xfrm>
            <a:off x="4695299" y="3122976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02"/>
          <p:cNvSpPr/>
          <p:nvPr/>
        </p:nvSpPr>
        <p:spPr>
          <a:xfrm>
            <a:off x="6142864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02"/>
          <p:cNvSpPr/>
          <p:nvPr/>
        </p:nvSpPr>
        <p:spPr>
          <a:xfrm>
            <a:off x="6142864" y="3122974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02"/>
          <p:cNvSpPr/>
          <p:nvPr/>
        </p:nvSpPr>
        <p:spPr>
          <a:xfrm>
            <a:off x="7590419" y="1413750"/>
            <a:ext cx="1242000" cy="10962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02"/>
          <p:cNvSpPr txBox="1"/>
          <p:nvPr>
            <p:ph idx="1" type="body"/>
          </p:nvPr>
        </p:nvSpPr>
        <p:spPr>
          <a:xfrm>
            <a:off x="311588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44" name="Google Shape;544;p102"/>
          <p:cNvSpPr txBox="1"/>
          <p:nvPr>
            <p:ph idx="2" type="body"/>
          </p:nvPr>
        </p:nvSpPr>
        <p:spPr>
          <a:xfrm>
            <a:off x="311588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45" name="Google Shape;545;p102"/>
          <p:cNvSpPr txBox="1"/>
          <p:nvPr>
            <p:ph idx="3" type="body"/>
          </p:nvPr>
        </p:nvSpPr>
        <p:spPr>
          <a:xfrm>
            <a:off x="1775927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46" name="Google Shape;546;p102"/>
          <p:cNvSpPr txBox="1"/>
          <p:nvPr>
            <p:ph idx="4" type="body"/>
          </p:nvPr>
        </p:nvSpPr>
        <p:spPr>
          <a:xfrm>
            <a:off x="1775925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47" name="Google Shape;547;p102"/>
          <p:cNvSpPr txBox="1"/>
          <p:nvPr>
            <p:ph idx="5" type="body"/>
          </p:nvPr>
        </p:nvSpPr>
        <p:spPr>
          <a:xfrm>
            <a:off x="3237092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48" name="Google Shape;548;p102"/>
          <p:cNvSpPr txBox="1"/>
          <p:nvPr>
            <p:ph idx="6" type="body"/>
          </p:nvPr>
        </p:nvSpPr>
        <p:spPr>
          <a:xfrm>
            <a:off x="3237088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49" name="Google Shape;549;p102"/>
          <p:cNvSpPr txBox="1"/>
          <p:nvPr>
            <p:ph idx="7" type="body"/>
          </p:nvPr>
        </p:nvSpPr>
        <p:spPr>
          <a:xfrm>
            <a:off x="4691494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50" name="Google Shape;550;p102"/>
          <p:cNvSpPr txBox="1"/>
          <p:nvPr>
            <p:ph idx="8" type="body"/>
          </p:nvPr>
        </p:nvSpPr>
        <p:spPr>
          <a:xfrm>
            <a:off x="4691488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51" name="Google Shape;551;p102"/>
          <p:cNvSpPr txBox="1"/>
          <p:nvPr>
            <p:ph idx="9" type="body"/>
          </p:nvPr>
        </p:nvSpPr>
        <p:spPr>
          <a:xfrm>
            <a:off x="6145859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52" name="Google Shape;552;p102"/>
          <p:cNvSpPr txBox="1"/>
          <p:nvPr>
            <p:ph idx="13" type="body"/>
          </p:nvPr>
        </p:nvSpPr>
        <p:spPr>
          <a:xfrm>
            <a:off x="6145850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53" name="Google Shape;553;p102"/>
          <p:cNvSpPr txBox="1"/>
          <p:nvPr>
            <p:ph idx="14" type="body"/>
          </p:nvPr>
        </p:nvSpPr>
        <p:spPr>
          <a:xfrm>
            <a:off x="7590436" y="2517500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54" name="Google Shape;554;p102"/>
          <p:cNvSpPr txBox="1"/>
          <p:nvPr>
            <p:ph idx="15" type="body"/>
          </p:nvPr>
        </p:nvSpPr>
        <p:spPr>
          <a:xfrm>
            <a:off x="7590425" y="2724225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55" name="Google Shape;555;p102"/>
          <p:cNvSpPr txBox="1"/>
          <p:nvPr>
            <p:ph idx="16" type="body"/>
          </p:nvPr>
        </p:nvSpPr>
        <p:spPr>
          <a:xfrm>
            <a:off x="311588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56" name="Google Shape;556;p102"/>
          <p:cNvSpPr txBox="1"/>
          <p:nvPr>
            <p:ph idx="17" type="body"/>
          </p:nvPr>
        </p:nvSpPr>
        <p:spPr>
          <a:xfrm>
            <a:off x="311588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57" name="Google Shape;557;p102"/>
          <p:cNvSpPr txBox="1"/>
          <p:nvPr>
            <p:ph idx="18" type="body"/>
          </p:nvPr>
        </p:nvSpPr>
        <p:spPr>
          <a:xfrm>
            <a:off x="1775927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58" name="Google Shape;558;p102"/>
          <p:cNvSpPr txBox="1"/>
          <p:nvPr>
            <p:ph idx="19" type="body"/>
          </p:nvPr>
        </p:nvSpPr>
        <p:spPr>
          <a:xfrm>
            <a:off x="1775925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59" name="Google Shape;559;p102"/>
          <p:cNvSpPr txBox="1"/>
          <p:nvPr>
            <p:ph idx="20" type="body"/>
          </p:nvPr>
        </p:nvSpPr>
        <p:spPr>
          <a:xfrm>
            <a:off x="3237092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60" name="Google Shape;560;p102"/>
          <p:cNvSpPr txBox="1"/>
          <p:nvPr>
            <p:ph idx="21" type="body"/>
          </p:nvPr>
        </p:nvSpPr>
        <p:spPr>
          <a:xfrm>
            <a:off x="3237088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61" name="Google Shape;561;p102"/>
          <p:cNvSpPr txBox="1"/>
          <p:nvPr>
            <p:ph idx="22" type="body"/>
          </p:nvPr>
        </p:nvSpPr>
        <p:spPr>
          <a:xfrm>
            <a:off x="4691494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62" name="Google Shape;562;p102"/>
          <p:cNvSpPr txBox="1"/>
          <p:nvPr>
            <p:ph idx="23" type="body"/>
          </p:nvPr>
        </p:nvSpPr>
        <p:spPr>
          <a:xfrm>
            <a:off x="4691488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63" name="Google Shape;563;p102"/>
          <p:cNvSpPr txBox="1"/>
          <p:nvPr>
            <p:ph idx="24" type="body"/>
          </p:nvPr>
        </p:nvSpPr>
        <p:spPr>
          <a:xfrm>
            <a:off x="6145859" y="4219175"/>
            <a:ext cx="12360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564" name="Google Shape;564;p102"/>
          <p:cNvSpPr txBox="1"/>
          <p:nvPr>
            <p:ph idx="25" type="body"/>
          </p:nvPr>
        </p:nvSpPr>
        <p:spPr>
          <a:xfrm>
            <a:off x="6145850" y="4425900"/>
            <a:ext cx="1236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1pPr>
            <a:lvl2pPr indent="-273050" lvl="1" marL="914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2pPr>
            <a:lvl3pPr indent="-273050" lvl="2" marL="1371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3pPr>
            <a:lvl4pPr indent="-273050" lvl="3" marL="1828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4pPr>
            <a:lvl5pPr indent="-273050" lvl="4" marL="22860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5pPr>
            <a:lvl6pPr indent="-273050" lvl="5" marL="2743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6pPr>
            <a:lvl7pPr indent="-273050" lvl="6" marL="32004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b="1" sz="700"/>
            </a:lvl7pPr>
            <a:lvl8pPr indent="-273050" lvl="7" marL="36576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 b="1" sz="700"/>
            </a:lvl8pPr>
            <a:lvl9pPr indent="-27305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b="1" sz="700"/>
            </a:lvl9pPr>
          </a:lstStyle>
          <a:p/>
        </p:txBody>
      </p:sp>
      <p:sp>
        <p:nvSpPr>
          <p:cNvPr id="565" name="Google Shape;565;p102"/>
          <p:cNvSpPr txBox="1"/>
          <p:nvPr>
            <p:ph idx="26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566" name="Google Shape;566;p102"/>
          <p:cNvSpPr txBox="1"/>
          <p:nvPr>
            <p:ph idx="27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567" name="Google Shape;567;p10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CUSTOM_4">
    <p:bg>
      <p:bgPr>
        <a:noFill/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3"/>
          <p:cNvSpPr txBox="1"/>
          <p:nvPr>
            <p:ph type="title"/>
          </p:nvPr>
        </p:nvSpPr>
        <p:spPr>
          <a:xfrm>
            <a:off x="490250" y="450150"/>
            <a:ext cx="3824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570" name="Google Shape;570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2175" y="753337"/>
            <a:ext cx="3514600" cy="363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0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act details slide">
  <p:cSld name="CUSTOM_3">
    <p:bg>
      <p:bgPr>
        <a:solidFill>
          <a:schemeClr val="accent3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04"/>
          <p:cNvSpPr txBox="1"/>
          <p:nvPr/>
        </p:nvSpPr>
        <p:spPr>
          <a:xfrm>
            <a:off x="311700" y="3190875"/>
            <a:ext cx="30000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JUMO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www.jumo.world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contact@jumo.world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3rd Floor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Wembley Square 1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Solan Street, 8001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0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UMO">
  <p:cSld name="JUMO">
    <p:bg>
      <p:bgPr>
        <a:solidFill>
          <a:schemeClr val="dk1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g5eebe3714e_1_151"/>
          <p:cNvPicPr preferRelativeResize="0"/>
          <p:nvPr/>
        </p:nvPicPr>
        <p:blipFill rotWithShape="1">
          <a:blip r:embed="rId2">
            <a:alphaModFix/>
          </a:blip>
          <a:srcRect b="24249" l="0" r="0" t="23523"/>
          <a:stretch/>
        </p:blipFill>
        <p:spPr>
          <a:xfrm>
            <a:off x="3150809" y="2096965"/>
            <a:ext cx="2613503" cy="965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Secondary title slide, with sub-header" type="title">
  <p:cSld name="TITLE">
    <p:bg>
      <p:bgPr>
        <a:solidFill>
          <a:schemeClr val="accen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7" name="Google Shape;37;p6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text box + 1 picture">
  <p:cSld name="1 text box + 1 picture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eebe3714e_1_153"/>
          <p:cNvSpPr/>
          <p:nvPr>
            <p:ph idx="2" type="pic"/>
          </p:nvPr>
        </p:nvSpPr>
        <p:spPr>
          <a:xfrm>
            <a:off x="4800600" y="1365646"/>
            <a:ext cx="3756300" cy="3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0" name="Google Shape;580;g5eebe3714e_1_153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1" name="Google Shape;581;g5eebe3714e_1_153"/>
          <p:cNvSpPr txBox="1"/>
          <p:nvPr>
            <p:ph idx="1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2" name="Google Shape;582;g5eebe3714e_1_153"/>
          <p:cNvSpPr txBox="1"/>
          <p:nvPr>
            <p:ph idx="3" type="body"/>
          </p:nvPr>
        </p:nvSpPr>
        <p:spPr>
          <a:xfrm>
            <a:off x="553641" y="1360967"/>
            <a:ext cx="376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3" name="Google Shape;583;g5eebe3714e_1_153"/>
          <p:cNvSpPr txBox="1"/>
          <p:nvPr>
            <p:ph idx="4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 section title - left">
  <p:cSld name="Yellow section title - left">
    <p:bg>
      <p:bgPr>
        <a:solidFill>
          <a:schemeClr val="lt1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eebe3714e_1_159"/>
          <p:cNvSpPr/>
          <p:nvPr/>
        </p:nvSpPr>
        <p:spPr>
          <a:xfrm>
            <a:off x="4554000" y="0"/>
            <a:ext cx="4590000" cy="5143500"/>
          </a:xfrm>
          <a:prstGeom prst="rect">
            <a:avLst/>
          </a:prstGeom>
          <a:solidFill>
            <a:srgbClr val="FFE71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g5eebe3714e_1_159"/>
          <p:cNvSpPr txBox="1"/>
          <p:nvPr>
            <p:ph idx="1" type="body"/>
          </p:nvPr>
        </p:nvSpPr>
        <p:spPr>
          <a:xfrm>
            <a:off x="402431" y="4645897"/>
            <a:ext cx="3256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7" name="Google Shape;587;g5eebe3714e_1_159"/>
          <p:cNvSpPr txBox="1"/>
          <p:nvPr>
            <p:ph idx="2" type="body"/>
          </p:nvPr>
        </p:nvSpPr>
        <p:spPr>
          <a:xfrm>
            <a:off x="5365458" y="4645897"/>
            <a:ext cx="3256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8" name="Google Shape;588;g5eebe3714e_1_159"/>
          <p:cNvSpPr txBox="1"/>
          <p:nvPr>
            <p:ph type="title"/>
          </p:nvPr>
        </p:nvSpPr>
        <p:spPr>
          <a:xfrm>
            <a:off x="402431" y="746512"/>
            <a:ext cx="32538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9" name="Google Shape;589;g5eebe3714e_1_159"/>
          <p:cNvSpPr txBox="1"/>
          <p:nvPr>
            <p:ph idx="3" type="body"/>
          </p:nvPr>
        </p:nvSpPr>
        <p:spPr>
          <a:xfrm>
            <a:off x="402431" y="523085"/>
            <a:ext cx="3256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UMO Black Opening slide">
  <p:cSld name="JUMO Black Opening slide">
    <p:bg>
      <p:bgPr>
        <a:solidFill>
          <a:schemeClr val="dk1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5eebe3714e_1_165"/>
          <p:cNvSpPr txBox="1"/>
          <p:nvPr>
            <p:ph type="title"/>
          </p:nvPr>
        </p:nvSpPr>
        <p:spPr>
          <a:xfrm>
            <a:off x="405374" y="2607970"/>
            <a:ext cx="8114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92" name="Google Shape;592;g5eebe3714e_1_165"/>
          <p:cNvSpPr txBox="1"/>
          <p:nvPr>
            <p:ph idx="1" type="body"/>
          </p:nvPr>
        </p:nvSpPr>
        <p:spPr>
          <a:xfrm>
            <a:off x="405374" y="2412535"/>
            <a:ext cx="8116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umo White opening slide">
  <p:cSld name="Jumo White opening slide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5eebe3714e_1_168"/>
          <p:cNvSpPr txBox="1"/>
          <p:nvPr>
            <p:ph type="title"/>
          </p:nvPr>
        </p:nvSpPr>
        <p:spPr>
          <a:xfrm>
            <a:off x="405374" y="2607970"/>
            <a:ext cx="8114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95" name="Google Shape;595;g5eebe3714e_1_168"/>
          <p:cNvSpPr txBox="1"/>
          <p:nvPr>
            <p:ph idx="1" type="body"/>
          </p:nvPr>
        </p:nvSpPr>
        <p:spPr>
          <a:xfrm>
            <a:off x="405374" y="2412535"/>
            <a:ext cx="81168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section title - right">
  <p:cSld name="Blue section title - right">
    <p:bg>
      <p:bgPr>
        <a:solidFill>
          <a:schemeClr val="lt1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5eebe3714e_1_171"/>
          <p:cNvSpPr txBox="1"/>
          <p:nvPr/>
        </p:nvSpPr>
        <p:spPr>
          <a:xfrm>
            <a:off x="5166144" y="2427653"/>
            <a:ext cx="3420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y section title - right">
  <p:cSld name="Grey section title - right">
    <p:bg>
      <p:bgPr>
        <a:solidFill>
          <a:schemeClr val="lt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ellow section title - right">
  <p:cSld name="Yellow section title - right">
    <p:bg>
      <p:bgPr>
        <a:solidFill>
          <a:schemeClr val="lt1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">
  <p:cSld name="Table of content">
    <p:bg>
      <p:bgPr>
        <a:solidFill>
          <a:schemeClr val="lt1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eebe3714e_1_175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02" name="Google Shape;602;g5eebe3714e_1_175"/>
          <p:cNvSpPr txBox="1"/>
          <p:nvPr>
            <p:ph idx="1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s + 3 text boxes">
  <p:cSld name="3 pictures + 3 text boxes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5eebe3714e_1_178"/>
          <p:cNvSpPr txBox="1"/>
          <p:nvPr>
            <p:ph idx="1" type="body"/>
          </p:nvPr>
        </p:nvSpPr>
        <p:spPr>
          <a:xfrm>
            <a:off x="570488" y="4260482"/>
            <a:ext cx="25755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Google Shape;605;g5eebe3714e_1_178"/>
          <p:cNvSpPr txBox="1"/>
          <p:nvPr>
            <p:ph idx="2" type="body"/>
          </p:nvPr>
        </p:nvSpPr>
        <p:spPr>
          <a:xfrm>
            <a:off x="3297029" y="4262802"/>
            <a:ext cx="258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g5eebe3714e_1_178"/>
          <p:cNvSpPr txBox="1"/>
          <p:nvPr>
            <p:ph idx="3" type="body"/>
          </p:nvPr>
        </p:nvSpPr>
        <p:spPr>
          <a:xfrm>
            <a:off x="6054988" y="4264820"/>
            <a:ext cx="2550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7" name="Google Shape;607;g5eebe3714e_1_178"/>
          <p:cNvSpPr/>
          <p:nvPr>
            <p:ph idx="4" type="pic"/>
          </p:nvPr>
        </p:nvSpPr>
        <p:spPr>
          <a:xfrm>
            <a:off x="563166" y="1089764"/>
            <a:ext cx="2585700" cy="30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8" name="Google Shape;608;g5eebe3714e_1_178"/>
          <p:cNvSpPr/>
          <p:nvPr>
            <p:ph idx="5" type="pic"/>
          </p:nvPr>
        </p:nvSpPr>
        <p:spPr>
          <a:xfrm>
            <a:off x="3298031" y="1089422"/>
            <a:ext cx="2579100" cy="30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g5eebe3714e_1_178"/>
          <p:cNvSpPr/>
          <p:nvPr>
            <p:ph idx="6" type="pic"/>
          </p:nvPr>
        </p:nvSpPr>
        <p:spPr>
          <a:xfrm>
            <a:off x="6031283" y="1089422"/>
            <a:ext cx="2574600" cy="30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0" name="Google Shape;610;g5eebe3714e_1_178"/>
          <p:cNvSpPr txBox="1"/>
          <p:nvPr>
            <p:ph type="title"/>
          </p:nvPr>
        </p:nvSpPr>
        <p:spPr>
          <a:xfrm>
            <a:off x="560714" y="484511"/>
            <a:ext cx="80589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11" name="Google Shape;611;g5eebe3714e_1_178"/>
          <p:cNvSpPr txBox="1"/>
          <p:nvPr>
            <p:ph idx="7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Google Shape;612;g5eebe3714e_1_178"/>
          <p:cNvSpPr txBox="1"/>
          <p:nvPr>
            <p:ph idx="8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 pictures ">
  <p:cSld name="6 pictures 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5eebe3714e_1_188"/>
          <p:cNvSpPr/>
          <p:nvPr>
            <p:ph idx="2" type="pic"/>
          </p:nvPr>
        </p:nvSpPr>
        <p:spPr>
          <a:xfrm>
            <a:off x="563166" y="1089764"/>
            <a:ext cx="25659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5" name="Google Shape;615;g5eebe3714e_1_188"/>
          <p:cNvSpPr/>
          <p:nvPr>
            <p:ph idx="3" type="pic"/>
          </p:nvPr>
        </p:nvSpPr>
        <p:spPr>
          <a:xfrm>
            <a:off x="3298031" y="1089422"/>
            <a:ext cx="25644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6" name="Google Shape;616;g5eebe3714e_1_188"/>
          <p:cNvSpPr/>
          <p:nvPr>
            <p:ph idx="4" type="pic"/>
          </p:nvPr>
        </p:nvSpPr>
        <p:spPr>
          <a:xfrm>
            <a:off x="6031283" y="1089422"/>
            <a:ext cx="25746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7" name="Google Shape;617;g5eebe3714e_1_188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18" name="Google Shape;618;g5eebe3714e_1_188"/>
          <p:cNvSpPr txBox="1"/>
          <p:nvPr>
            <p:ph idx="1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g5eebe3714e_1_188"/>
          <p:cNvSpPr/>
          <p:nvPr>
            <p:ph idx="5" type="pic"/>
          </p:nvPr>
        </p:nvSpPr>
        <p:spPr>
          <a:xfrm>
            <a:off x="563166" y="2960128"/>
            <a:ext cx="25659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0" name="Google Shape;620;g5eebe3714e_1_188"/>
          <p:cNvSpPr/>
          <p:nvPr>
            <p:ph idx="6" type="pic"/>
          </p:nvPr>
        </p:nvSpPr>
        <p:spPr>
          <a:xfrm>
            <a:off x="3298031" y="2959786"/>
            <a:ext cx="25644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1" name="Google Shape;621;g5eebe3714e_1_188"/>
          <p:cNvSpPr/>
          <p:nvPr>
            <p:ph idx="7" type="pic"/>
          </p:nvPr>
        </p:nvSpPr>
        <p:spPr>
          <a:xfrm>
            <a:off x="6031283" y="2959786"/>
            <a:ext cx="25746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2" name="Google Shape;622;g5eebe3714e_1_188"/>
          <p:cNvSpPr txBox="1"/>
          <p:nvPr>
            <p:ph idx="8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slide">
  <p:cSld name="Chart slide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5eebe3714e_1_198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25" name="Google Shape;625;g5eebe3714e_1_198"/>
          <p:cNvSpPr txBox="1"/>
          <p:nvPr>
            <p:ph idx="1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6" name="Google Shape;626;g5eebe3714e_1_198"/>
          <p:cNvSpPr/>
          <p:nvPr>
            <p:ph idx="2" type="chart"/>
          </p:nvPr>
        </p:nvSpPr>
        <p:spPr>
          <a:xfrm>
            <a:off x="560439" y="1124712"/>
            <a:ext cx="8032800" cy="3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7" name="Google Shape;627;g5eebe3714e_1_198"/>
          <p:cNvSpPr txBox="1"/>
          <p:nvPr>
            <p:ph idx="3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slide">
  <p:cSld name="Table slide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5eebe3714e_1_203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30" name="Google Shape;630;g5eebe3714e_1_203"/>
          <p:cNvSpPr txBox="1"/>
          <p:nvPr>
            <p:ph idx="1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g5eebe3714e_1_203"/>
          <p:cNvSpPr/>
          <p:nvPr>
            <p:ph idx="2" type="tbl"/>
          </p:nvPr>
        </p:nvSpPr>
        <p:spPr>
          <a:xfrm>
            <a:off x="560231" y="1097280"/>
            <a:ext cx="8035200" cy="3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g5eebe3714e_1_203"/>
          <p:cNvSpPr txBox="1"/>
          <p:nvPr>
            <p:ph idx="3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able slide">
  <p:cSld name="1_Table slide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5eebe3714e_1_208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35" name="Google Shape;635;g5eebe3714e_1_208"/>
          <p:cNvSpPr txBox="1"/>
          <p:nvPr>
            <p:ph idx="1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g5eebe3714e_1_208"/>
          <p:cNvSpPr/>
          <p:nvPr>
            <p:ph idx="2" type="tbl"/>
          </p:nvPr>
        </p:nvSpPr>
        <p:spPr>
          <a:xfrm>
            <a:off x="550573" y="1097280"/>
            <a:ext cx="8044800" cy="2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7" name="Google Shape;637;g5eebe3714e_1_208"/>
          <p:cNvSpPr txBox="1"/>
          <p:nvPr>
            <p:ph idx="3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8" name="Google Shape;638;g5eebe3714e_1_208"/>
          <p:cNvSpPr txBox="1"/>
          <p:nvPr>
            <p:ph idx="4" type="body"/>
          </p:nvPr>
        </p:nvSpPr>
        <p:spPr>
          <a:xfrm>
            <a:off x="549310" y="3529688"/>
            <a:ext cx="8028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yures + 3 Header + 3 paragraphs">
  <p:cSld name="3 Picyures + 3 Header + 3 paragraphs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5eebe3714e_1_214"/>
          <p:cNvSpPr/>
          <p:nvPr/>
        </p:nvSpPr>
        <p:spPr>
          <a:xfrm>
            <a:off x="3300668" y="1087003"/>
            <a:ext cx="2565000" cy="351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5eebe3714e_1_214"/>
          <p:cNvSpPr/>
          <p:nvPr/>
        </p:nvSpPr>
        <p:spPr>
          <a:xfrm>
            <a:off x="559270" y="1087003"/>
            <a:ext cx="2565000" cy="351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5eebe3714e_1_214"/>
          <p:cNvSpPr/>
          <p:nvPr/>
        </p:nvSpPr>
        <p:spPr>
          <a:xfrm>
            <a:off x="6042067" y="1087003"/>
            <a:ext cx="2565000" cy="351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5eebe3714e_1_214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4" name="Google Shape;644;g5eebe3714e_1_214"/>
          <p:cNvSpPr txBox="1"/>
          <p:nvPr>
            <p:ph idx="1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5" name="Google Shape;645;g5eebe3714e_1_214"/>
          <p:cNvSpPr txBox="1"/>
          <p:nvPr>
            <p:ph idx="2" type="body"/>
          </p:nvPr>
        </p:nvSpPr>
        <p:spPr>
          <a:xfrm>
            <a:off x="694198" y="2486712"/>
            <a:ext cx="22953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6" name="Google Shape;646;g5eebe3714e_1_214"/>
          <p:cNvSpPr txBox="1"/>
          <p:nvPr>
            <p:ph idx="3" type="body"/>
          </p:nvPr>
        </p:nvSpPr>
        <p:spPr>
          <a:xfrm>
            <a:off x="3441801" y="2486712"/>
            <a:ext cx="2282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7" name="Google Shape;647;g5eebe3714e_1_214"/>
          <p:cNvSpPr txBox="1"/>
          <p:nvPr>
            <p:ph idx="4" type="body"/>
          </p:nvPr>
        </p:nvSpPr>
        <p:spPr>
          <a:xfrm>
            <a:off x="6197895" y="2486712"/>
            <a:ext cx="22533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8" name="Google Shape;648;g5eebe3714e_1_214"/>
          <p:cNvSpPr txBox="1"/>
          <p:nvPr>
            <p:ph idx="5" type="body"/>
          </p:nvPr>
        </p:nvSpPr>
        <p:spPr>
          <a:xfrm>
            <a:off x="3441801" y="2896359"/>
            <a:ext cx="2282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9" name="Google Shape;649;g5eebe3714e_1_214"/>
          <p:cNvSpPr txBox="1"/>
          <p:nvPr>
            <p:ph idx="6" type="body"/>
          </p:nvPr>
        </p:nvSpPr>
        <p:spPr>
          <a:xfrm>
            <a:off x="6197895" y="2896359"/>
            <a:ext cx="2253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g5eebe3714e_1_214"/>
          <p:cNvSpPr txBox="1"/>
          <p:nvPr>
            <p:ph idx="7" type="body"/>
          </p:nvPr>
        </p:nvSpPr>
        <p:spPr>
          <a:xfrm>
            <a:off x="694198" y="2901842"/>
            <a:ext cx="2282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1" name="Google Shape;651;g5eebe3714e_1_214"/>
          <p:cNvSpPr txBox="1"/>
          <p:nvPr>
            <p:ph idx="8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3 Picyures + 3 Header + 3 paragraphs">
  <p:cSld name="1_3 Picyures + 3 Header + 3 paragraphs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3 Picyures + 3 Header + 3 paragraphs">
  <p:cSld name="2_3 Picyures + 3 Header + 3 paragraphs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5eebe3714e_1_228"/>
          <p:cNvSpPr/>
          <p:nvPr/>
        </p:nvSpPr>
        <p:spPr>
          <a:xfrm>
            <a:off x="3300668" y="1087003"/>
            <a:ext cx="2565000" cy="351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5eebe3714e_1_228"/>
          <p:cNvSpPr/>
          <p:nvPr/>
        </p:nvSpPr>
        <p:spPr>
          <a:xfrm>
            <a:off x="559270" y="1087003"/>
            <a:ext cx="2565000" cy="351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5eebe3714e_1_228"/>
          <p:cNvSpPr/>
          <p:nvPr/>
        </p:nvSpPr>
        <p:spPr>
          <a:xfrm>
            <a:off x="6042067" y="1087003"/>
            <a:ext cx="2565000" cy="351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5eebe3714e_1_228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58" name="Google Shape;658;g5eebe3714e_1_228"/>
          <p:cNvSpPr txBox="1"/>
          <p:nvPr>
            <p:ph idx="1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9" name="Google Shape;659;g5eebe3714e_1_228"/>
          <p:cNvSpPr txBox="1"/>
          <p:nvPr>
            <p:ph idx="2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0" name="Google Shape;660;g5eebe3714e_1_228"/>
          <p:cNvSpPr/>
          <p:nvPr>
            <p:ph idx="3" type="tbl"/>
          </p:nvPr>
        </p:nvSpPr>
        <p:spPr>
          <a:xfrm>
            <a:off x="701747" y="1236373"/>
            <a:ext cx="2280300" cy="3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g5eebe3714e_1_228"/>
          <p:cNvSpPr/>
          <p:nvPr>
            <p:ph idx="4" type="tbl"/>
          </p:nvPr>
        </p:nvSpPr>
        <p:spPr>
          <a:xfrm>
            <a:off x="3443145" y="1236373"/>
            <a:ext cx="2280300" cy="3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2" name="Google Shape;662;g5eebe3714e_1_228"/>
          <p:cNvSpPr/>
          <p:nvPr>
            <p:ph idx="5" type="tbl"/>
          </p:nvPr>
        </p:nvSpPr>
        <p:spPr>
          <a:xfrm>
            <a:off x="6184543" y="1236373"/>
            <a:ext cx="2280300" cy="3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+ Text">
  <p:cSld name="Chart + Text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eebe3714e_1_238"/>
          <p:cNvSpPr txBox="1"/>
          <p:nvPr>
            <p:ph idx="1" type="body"/>
          </p:nvPr>
        </p:nvSpPr>
        <p:spPr>
          <a:xfrm>
            <a:off x="4578775" y="1067722"/>
            <a:ext cx="399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g5eebe3714e_1_238"/>
          <p:cNvSpPr txBox="1"/>
          <p:nvPr>
            <p:ph type="title"/>
          </p:nvPr>
        </p:nvSpPr>
        <p:spPr>
          <a:xfrm>
            <a:off x="542673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66" name="Google Shape;666;g5eebe3714e_1_238"/>
          <p:cNvSpPr txBox="1"/>
          <p:nvPr>
            <p:ph idx="2" type="body"/>
          </p:nvPr>
        </p:nvSpPr>
        <p:spPr>
          <a:xfrm>
            <a:off x="542673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7" name="Google Shape;667;g5eebe3714e_1_238"/>
          <p:cNvSpPr/>
          <p:nvPr>
            <p:ph idx="3" type="chart"/>
          </p:nvPr>
        </p:nvSpPr>
        <p:spPr>
          <a:xfrm>
            <a:off x="539841" y="1068404"/>
            <a:ext cx="37659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g5eebe3714e_1_238"/>
          <p:cNvSpPr txBox="1"/>
          <p:nvPr>
            <p:ph idx="4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harts  + Text">
  <p:cSld name="3 Charts  + Text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5eebe3714e_1_244"/>
          <p:cNvSpPr txBox="1"/>
          <p:nvPr>
            <p:ph idx="1" type="body"/>
          </p:nvPr>
        </p:nvSpPr>
        <p:spPr>
          <a:xfrm>
            <a:off x="555650" y="3514726"/>
            <a:ext cx="3764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g5eebe3714e_1_244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72" name="Google Shape;672;g5eebe3714e_1_244"/>
          <p:cNvSpPr txBox="1"/>
          <p:nvPr>
            <p:ph idx="2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Google Shape;673;g5eebe3714e_1_244"/>
          <p:cNvSpPr/>
          <p:nvPr>
            <p:ph idx="3" type="chart"/>
          </p:nvPr>
        </p:nvSpPr>
        <p:spPr>
          <a:xfrm>
            <a:off x="4571954" y="2855794"/>
            <a:ext cx="4017600" cy="1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g5eebe3714e_1_244"/>
          <p:cNvSpPr/>
          <p:nvPr>
            <p:ph idx="4" type="chart"/>
          </p:nvPr>
        </p:nvSpPr>
        <p:spPr>
          <a:xfrm>
            <a:off x="556054" y="1205563"/>
            <a:ext cx="3762600" cy="2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5" name="Google Shape;675;g5eebe3714e_1_244"/>
          <p:cNvSpPr/>
          <p:nvPr>
            <p:ph idx="5" type="chart"/>
          </p:nvPr>
        </p:nvSpPr>
        <p:spPr>
          <a:xfrm>
            <a:off x="4568781" y="1200150"/>
            <a:ext cx="4025100" cy="14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Google Shape;676;g5eebe3714e_1_244"/>
          <p:cNvSpPr txBox="1"/>
          <p:nvPr>
            <p:ph idx="6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harts + 2 Text boxes">
  <p:cSld name="2 Charts + 2 Text boxes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5eebe3714e_1_252"/>
          <p:cNvSpPr/>
          <p:nvPr>
            <p:ph idx="2" type="chart"/>
          </p:nvPr>
        </p:nvSpPr>
        <p:spPr>
          <a:xfrm>
            <a:off x="556054" y="1200150"/>
            <a:ext cx="3762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9" name="Google Shape;679;g5eebe3714e_1_252"/>
          <p:cNvSpPr txBox="1"/>
          <p:nvPr>
            <p:ph idx="1" type="body"/>
          </p:nvPr>
        </p:nvSpPr>
        <p:spPr>
          <a:xfrm>
            <a:off x="555650" y="3678554"/>
            <a:ext cx="3759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0" name="Google Shape;680;g5eebe3714e_1_252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81" name="Google Shape;681;g5eebe3714e_1_252"/>
          <p:cNvSpPr txBox="1"/>
          <p:nvPr>
            <p:ph idx="3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Google Shape;682;g5eebe3714e_1_252"/>
          <p:cNvSpPr/>
          <p:nvPr>
            <p:ph idx="4" type="chart"/>
          </p:nvPr>
        </p:nvSpPr>
        <p:spPr>
          <a:xfrm>
            <a:off x="4837670" y="1200150"/>
            <a:ext cx="3756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3" name="Google Shape;683;g5eebe3714e_1_252"/>
          <p:cNvSpPr txBox="1"/>
          <p:nvPr>
            <p:ph idx="5" type="body"/>
          </p:nvPr>
        </p:nvSpPr>
        <p:spPr>
          <a:xfrm>
            <a:off x="4832375" y="3678554"/>
            <a:ext cx="3759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4" name="Google Shape;684;g5eebe3714e_1_252"/>
          <p:cNvSpPr txBox="1"/>
          <p:nvPr>
            <p:ph idx="6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chart + 2 text boxes">
  <p:cSld name="1 chart + 2 text boxes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5eebe3714e_1_260"/>
          <p:cNvSpPr/>
          <p:nvPr>
            <p:ph idx="2" type="chart"/>
          </p:nvPr>
        </p:nvSpPr>
        <p:spPr>
          <a:xfrm>
            <a:off x="556054" y="1200150"/>
            <a:ext cx="3762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7" name="Google Shape;687;g5eebe3714e_1_260"/>
          <p:cNvSpPr txBox="1"/>
          <p:nvPr>
            <p:ph idx="1" type="body"/>
          </p:nvPr>
        </p:nvSpPr>
        <p:spPr>
          <a:xfrm>
            <a:off x="555650" y="3678554"/>
            <a:ext cx="3759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g5eebe3714e_1_260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89" name="Google Shape;689;g5eebe3714e_1_260"/>
          <p:cNvSpPr txBox="1"/>
          <p:nvPr>
            <p:ph idx="3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g5eebe3714e_1_260"/>
          <p:cNvSpPr txBox="1"/>
          <p:nvPr>
            <p:ph idx="4" type="body"/>
          </p:nvPr>
        </p:nvSpPr>
        <p:spPr>
          <a:xfrm>
            <a:off x="5014609" y="1386191"/>
            <a:ext cx="342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g5eebe3714e_1_260"/>
          <p:cNvSpPr txBox="1"/>
          <p:nvPr>
            <p:ph idx="5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Secondary title slide, without sub-header" type="secHead">
  <p:cSld name="SECTION_HEADER">
    <p:bg>
      <p:bgPr>
        <a:solidFill>
          <a:schemeClr val="accent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2" name="Google Shape;42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1 chart + 2 text boxes">
  <p:cSld name="1_1 chart + 2 text boxes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5eebe3714e_1_267"/>
          <p:cNvSpPr/>
          <p:nvPr/>
        </p:nvSpPr>
        <p:spPr>
          <a:xfrm>
            <a:off x="4834890" y="1211093"/>
            <a:ext cx="3765000" cy="3219000"/>
          </a:xfrm>
          <a:prstGeom prst="rect">
            <a:avLst/>
          </a:prstGeom>
          <a:solidFill>
            <a:srgbClr val="FFE71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g5eebe3714e_1_267"/>
          <p:cNvSpPr/>
          <p:nvPr>
            <p:ph idx="2" type="chart"/>
          </p:nvPr>
        </p:nvSpPr>
        <p:spPr>
          <a:xfrm>
            <a:off x="556054" y="1880755"/>
            <a:ext cx="3766500" cy="25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5" name="Google Shape;695;g5eebe3714e_1_267"/>
          <p:cNvSpPr txBox="1"/>
          <p:nvPr>
            <p:ph idx="1" type="body"/>
          </p:nvPr>
        </p:nvSpPr>
        <p:spPr>
          <a:xfrm>
            <a:off x="555650" y="1205518"/>
            <a:ext cx="3759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6" name="Google Shape;696;g5eebe3714e_1_267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97" name="Google Shape;697;g5eebe3714e_1_267"/>
          <p:cNvSpPr txBox="1"/>
          <p:nvPr>
            <p:ph idx="3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8" name="Google Shape;698;g5eebe3714e_1_267"/>
          <p:cNvSpPr txBox="1"/>
          <p:nvPr>
            <p:ph idx="4" type="body"/>
          </p:nvPr>
        </p:nvSpPr>
        <p:spPr>
          <a:xfrm>
            <a:off x="5014609" y="1879252"/>
            <a:ext cx="3424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9" name="Google Shape;699;g5eebe3714e_1_267"/>
          <p:cNvSpPr txBox="1"/>
          <p:nvPr>
            <p:ph idx="5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0" name="Google Shape;700;g5eebe3714e_1_267"/>
          <p:cNvSpPr txBox="1"/>
          <p:nvPr>
            <p:ph idx="6" type="body"/>
          </p:nvPr>
        </p:nvSpPr>
        <p:spPr>
          <a:xfrm>
            <a:off x="5018808" y="2660245"/>
            <a:ext cx="3418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9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1 chart + 2 text boxes">
  <p:cSld name="2_1 chart + 2 text boxes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5eebe3714e_1_276"/>
          <p:cNvSpPr/>
          <p:nvPr/>
        </p:nvSpPr>
        <p:spPr>
          <a:xfrm>
            <a:off x="4834890" y="1211093"/>
            <a:ext cx="3765000" cy="3219000"/>
          </a:xfrm>
          <a:prstGeom prst="rect">
            <a:avLst/>
          </a:prstGeom>
          <a:solidFill>
            <a:srgbClr val="00A7F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5eebe3714e_1_276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4" name="Google Shape;704;g5eebe3714e_1_276"/>
          <p:cNvSpPr txBox="1"/>
          <p:nvPr>
            <p:ph idx="1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5" name="Google Shape;705;g5eebe3714e_1_276"/>
          <p:cNvSpPr txBox="1"/>
          <p:nvPr>
            <p:ph idx="2" type="body"/>
          </p:nvPr>
        </p:nvSpPr>
        <p:spPr>
          <a:xfrm>
            <a:off x="5014609" y="1879252"/>
            <a:ext cx="3424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g5eebe3714e_1_276"/>
          <p:cNvSpPr txBox="1"/>
          <p:nvPr>
            <p:ph idx="3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g5eebe3714e_1_276"/>
          <p:cNvSpPr txBox="1"/>
          <p:nvPr>
            <p:ph idx="4" type="body"/>
          </p:nvPr>
        </p:nvSpPr>
        <p:spPr>
          <a:xfrm>
            <a:off x="5018808" y="2660245"/>
            <a:ext cx="3418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g5eebe3714e_1_276"/>
          <p:cNvSpPr/>
          <p:nvPr>
            <p:ph idx="5" type="chart"/>
          </p:nvPr>
        </p:nvSpPr>
        <p:spPr>
          <a:xfrm>
            <a:off x="556054" y="1880755"/>
            <a:ext cx="3766500" cy="25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g5eebe3714e_1_276"/>
          <p:cNvSpPr txBox="1"/>
          <p:nvPr>
            <p:ph idx="6" type="body"/>
          </p:nvPr>
        </p:nvSpPr>
        <p:spPr>
          <a:xfrm>
            <a:off x="555650" y="1205518"/>
            <a:ext cx="3759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91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harts + 1 text block">
  <p:cSld name="2 charts + 1 text block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eebe3714e_1_285"/>
          <p:cNvSpPr txBox="1"/>
          <p:nvPr>
            <p:ph type="title"/>
          </p:nvPr>
        </p:nvSpPr>
        <p:spPr>
          <a:xfrm>
            <a:off x="560714" y="484511"/>
            <a:ext cx="8021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12" name="Google Shape;712;g5eebe3714e_1_285"/>
          <p:cNvSpPr txBox="1"/>
          <p:nvPr>
            <p:ph idx="1" type="body"/>
          </p:nvPr>
        </p:nvSpPr>
        <p:spPr>
          <a:xfrm>
            <a:off x="560714" y="289076"/>
            <a:ext cx="35562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3" name="Google Shape;713;g5eebe3714e_1_285"/>
          <p:cNvSpPr txBox="1"/>
          <p:nvPr>
            <p:ph idx="2" type="body"/>
          </p:nvPr>
        </p:nvSpPr>
        <p:spPr>
          <a:xfrm>
            <a:off x="5014609" y="1386191"/>
            <a:ext cx="3424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4" name="Google Shape;714;g5eebe3714e_1_285"/>
          <p:cNvSpPr/>
          <p:nvPr>
            <p:ph idx="3" type="chart"/>
          </p:nvPr>
        </p:nvSpPr>
        <p:spPr>
          <a:xfrm>
            <a:off x="577215" y="2855794"/>
            <a:ext cx="4017600" cy="15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g5eebe3714e_1_285"/>
          <p:cNvSpPr/>
          <p:nvPr>
            <p:ph idx="4" type="chart"/>
          </p:nvPr>
        </p:nvSpPr>
        <p:spPr>
          <a:xfrm>
            <a:off x="574042" y="1200150"/>
            <a:ext cx="4025100" cy="14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6" name="Google Shape;716;g5eebe3714e_1_285"/>
          <p:cNvSpPr txBox="1"/>
          <p:nvPr>
            <p:ph idx="5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text box + 1 table">
  <p:cSld name="1 text box + 1 table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eebe3714e_1_292"/>
          <p:cNvSpPr/>
          <p:nvPr>
            <p:ph idx="2" type="tbl"/>
          </p:nvPr>
        </p:nvSpPr>
        <p:spPr>
          <a:xfrm>
            <a:off x="4811316" y="1360885"/>
            <a:ext cx="3765900" cy="3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9" name="Google Shape;719;g5eebe3714e_1_292"/>
          <p:cNvSpPr txBox="1"/>
          <p:nvPr>
            <p:ph type="title"/>
          </p:nvPr>
        </p:nvSpPr>
        <p:spPr>
          <a:xfrm>
            <a:off x="560714" y="484511"/>
            <a:ext cx="80214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20" name="Google Shape;720;g5eebe3714e_1_292"/>
          <p:cNvSpPr txBox="1"/>
          <p:nvPr>
            <p:ph idx="1" type="body"/>
          </p:nvPr>
        </p:nvSpPr>
        <p:spPr>
          <a:xfrm>
            <a:off x="560714" y="289076"/>
            <a:ext cx="35562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g5eebe3714e_1_292"/>
          <p:cNvSpPr txBox="1"/>
          <p:nvPr>
            <p:ph idx="3" type="body"/>
          </p:nvPr>
        </p:nvSpPr>
        <p:spPr>
          <a:xfrm>
            <a:off x="553641" y="1361590"/>
            <a:ext cx="376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2" name="Google Shape;722;g5eebe3714e_1_292"/>
          <p:cNvSpPr txBox="1"/>
          <p:nvPr>
            <p:ph idx="4" type="body"/>
          </p:nvPr>
        </p:nvSpPr>
        <p:spPr>
          <a:xfrm>
            <a:off x="564893" y="4756898"/>
            <a:ext cx="15900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+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umo end slide">
  <p:cSld name="Jumo end slide">
    <p:bg>
      <p:bgPr>
        <a:solidFill>
          <a:schemeClr val="dk1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5eebe3714e_1_298"/>
          <p:cNvSpPr txBox="1"/>
          <p:nvPr/>
        </p:nvSpPr>
        <p:spPr>
          <a:xfrm>
            <a:off x="471565" y="3454812"/>
            <a:ext cx="1283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www.jumo.world</a:t>
            </a:r>
            <a:endParaRPr sz="1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contact@jumo.world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5eebe3714e_1_298"/>
          <p:cNvSpPr txBox="1"/>
          <p:nvPr/>
        </p:nvSpPr>
        <p:spPr>
          <a:xfrm>
            <a:off x="471565" y="4104000"/>
            <a:ext cx="1149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3rd Floor,</a:t>
            </a:r>
            <a:endParaRPr sz="1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Wembley Square 1,</a:t>
            </a:r>
            <a:endParaRPr sz="11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Solan Street, 8001</a:t>
            </a:r>
            <a:endParaRPr sz="1100"/>
          </a:p>
        </p:txBody>
      </p:sp>
      <p:pic>
        <p:nvPicPr>
          <p:cNvPr id="726" name="Google Shape;726;g5eebe3714e_1_298"/>
          <p:cNvPicPr preferRelativeResize="0"/>
          <p:nvPr/>
        </p:nvPicPr>
        <p:blipFill rotWithShape="1">
          <a:blip r:embed="rId2">
            <a:alphaModFix/>
          </a:blip>
          <a:srcRect b="24249" l="0" r="0" t="23523"/>
          <a:stretch/>
        </p:blipFill>
        <p:spPr>
          <a:xfrm>
            <a:off x="7805745" y="4487776"/>
            <a:ext cx="1044732" cy="38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obj">
  <p:cSld name="OBJECT">
    <p:bg>
      <p:bgPr>
        <a:solidFill>
          <a:schemeClr val="lt1"/>
        </a:solidFill>
      </p:bgPr>
    </p:bg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5eebe3714e_1_355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6858000" w="12192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38" name="Google Shape;738;g5eebe3714e_1_355"/>
          <p:cNvSpPr txBox="1"/>
          <p:nvPr>
            <p:ph type="title"/>
          </p:nvPr>
        </p:nvSpPr>
        <p:spPr>
          <a:xfrm>
            <a:off x="629972" y="1258826"/>
            <a:ext cx="78840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4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9" name="Google Shape;739;g5eebe3714e_1_35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0" name="Google Shape;740;g5eebe3714e_1_35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1" name="Google Shape;741;g5eebe3714e_1_355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5eebe3714e_1_36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4" name="Google Shape;744;g5eebe3714e_1_36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5" name="Google Shape;745;g5eebe3714e_1_361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5eebe3714e_1_365"/>
          <p:cNvSpPr txBox="1"/>
          <p:nvPr>
            <p:ph type="title"/>
          </p:nvPr>
        </p:nvSpPr>
        <p:spPr>
          <a:xfrm>
            <a:off x="629972" y="1258826"/>
            <a:ext cx="78840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4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8" name="Google Shape;748;g5eebe3714e_1_365"/>
          <p:cNvSpPr txBox="1"/>
          <p:nvPr>
            <p:ph idx="1" type="body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9" name="Google Shape;749;g5eebe3714e_1_36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0" name="Google Shape;750;g5eebe3714e_1_36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1" name="Google Shape;751;g5eebe3714e_1_365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Title and 1 image">
  <p:cSld name="CUSTOM_5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4"/>
          <p:cNvSpPr/>
          <p:nvPr/>
        </p:nvSpPr>
        <p:spPr>
          <a:xfrm>
            <a:off x="311700" y="1017725"/>
            <a:ext cx="4098300" cy="168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4"/>
          <p:cNvSpPr/>
          <p:nvPr/>
        </p:nvSpPr>
        <p:spPr>
          <a:xfrm>
            <a:off x="311700" y="3018100"/>
            <a:ext cx="4098300" cy="168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4"/>
          <p:cNvSpPr/>
          <p:nvPr/>
        </p:nvSpPr>
        <p:spPr>
          <a:xfrm>
            <a:off x="4734000" y="1017725"/>
            <a:ext cx="4098300" cy="168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4"/>
          <p:cNvSpPr/>
          <p:nvPr/>
        </p:nvSpPr>
        <p:spPr>
          <a:xfrm>
            <a:off x="4734000" y="3018100"/>
            <a:ext cx="4098300" cy="168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4"/>
          <p:cNvSpPr/>
          <p:nvPr/>
        </p:nvSpPr>
        <p:spPr>
          <a:xfrm>
            <a:off x="311700" y="2698025"/>
            <a:ext cx="4098300" cy="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4"/>
          <p:cNvSpPr/>
          <p:nvPr/>
        </p:nvSpPr>
        <p:spPr>
          <a:xfrm>
            <a:off x="4734000" y="2698025"/>
            <a:ext cx="4098300" cy="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4"/>
          <p:cNvSpPr/>
          <p:nvPr/>
        </p:nvSpPr>
        <p:spPr>
          <a:xfrm>
            <a:off x="311700" y="4698400"/>
            <a:ext cx="4098300" cy="9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4"/>
          <p:cNvSpPr/>
          <p:nvPr/>
        </p:nvSpPr>
        <p:spPr>
          <a:xfrm>
            <a:off x="4734000" y="4698400"/>
            <a:ext cx="4098300" cy="9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5eebe3714e_1_371"/>
          <p:cNvSpPr txBox="1"/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4" name="Google Shape;754;g5eebe3714e_1_371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5" name="Google Shape;755;g5eebe3714e_1_37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6" name="Google Shape;756;g5eebe3714e_1_37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7" name="Google Shape;757;g5eebe3714e_1_371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5eebe3714e_1_377"/>
          <p:cNvSpPr txBox="1"/>
          <p:nvPr>
            <p:ph type="title"/>
          </p:nvPr>
        </p:nvSpPr>
        <p:spPr>
          <a:xfrm>
            <a:off x="629972" y="1258826"/>
            <a:ext cx="78840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4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0" name="Google Shape;760;g5eebe3714e_1_377"/>
          <p:cNvSpPr txBox="1"/>
          <p:nvPr>
            <p:ph idx="1" type="body"/>
          </p:nvPr>
        </p:nvSpPr>
        <p:spPr>
          <a:xfrm>
            <a:off x="457200" y="1183005"/>
            <a:ext cx="39774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1" name="Google Shape;761;g5eebe3714e_1_377"/>
          <p:cNvSpPr txBox="1"/>
          <p:nvPr>
            <p:ph idx="2" type="body"/>
          </p:nvPr>
        </p:nvSpPr>
        <p:spPr>
          <a:xfrm>
            <a:off x="4709160" y="1183005"/>
            <a:ext cx="39774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2" name="Google Shape;762;g5eebe3714e_1_37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3" name="Google Shape;763;g5eebe3714e_1_37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4" name="Google Shape;764;g5eebe3714e_1_377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and 2 columns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65"/>
          <p:cNvSpPr txBox="1"/>
          <p:nvPr>
            <p:ph idx="1" type="body"/>
          </p:nvPr>
        </p:nvSpPr>
        <p:spPr>
          <a:xfrm>
            <a:off x="311700" y="1152475"/>
            <a:ext cx="40983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8" name="Google Shape;58;p65"/>
          <p:cNvSpPr txBox="1"/>
          <p:nvPr>
            <p:ph idx="2" type="body"/>
          </p:nvPr>
        </p:nvSpPr>
        <p:spPr>
          <a:xfrm>
            <a:off x="311700" y="1462900"/>
            <a:ext cx="4098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9" name="Google Shape;59;p65"/>
          <p:cNvSpPr txBox="1"/>
          <p:nvPr>
            <p:ph idx="3" type="body"/>
          </p:nvPr>
        </p:nvSpPr>
        <p:spPr>
          <a:xfrm>
            <a:off x="4734150" y="1152475"/>
            <a:ext cx="40983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0" name="Google Shape;60;p65"/>
          <p:cNvSpPr txBox="1"/>
          <p:nvPr>
            <p:ph idx="4" type="body"/>
          </p:nvPr>
        </p:nvSpPr>
        <p:spPr>
          <a:xfrm>
            <a:off x="4734150" y="1462900"/>
            <a:ext cx="40983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61" name="Google Shape;61;p65"/>
          <p:cNvSpPr txBox="1"/>
          <p:nvPr>
            <p:ph idx="5" type="body"/>
          </p:nvPr>
        </p:nvSpPr>
        <p:spPr>
          <a:xfrm>
            <a:off x="311700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6" type="body"/>
          </p:nvPr>
        </p:nvSpPr>
        <p:spPr>
          <a:xfrm>
            <a:off x="4734225" y="4706100"/>
            <a:ext cx="4098300" cy="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1pPr>
            <a:lvl2pPr indent="-273050" lvl="1" marL="914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2pPr>
            <a:lvl3pPr indent="-273050" lvl="2" marL="1371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3pPr>
            <a:lvl4pPr indent="-273050" lvl="3" marL="18288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4pPr>
            <a:lvl5pPr indent="-273050" lvl="4" marL="22860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5pPr>
            <a:lvl6pPr indent="-273050" lvl="5" marL="27432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6pPr>
            <a:lvl7pPr indent="-273050" lvl="6" marL="32004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●"/>
              <a:defRPr sz="700">
                <a:solidFill>
                  <a:srgbClr val="666666"/>
                </a:solidFill>
              </a:defRPr>
            </a:lvl7pPr>
            <a:lvl8pPr indent="-273050" lvl="7" marL="365760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700"/>
              <a:buChar char="○"/>
              <a:defRPr sz="700">
                <a:solidFill>
                  <a:srgbClr val="666666"/>
                </a:solidFill>
              </a:defRPr>
            </a:lvl8pPr>
            <a:lvl9pPr indent="-273050" lvl="8" marL="411480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rgbClr val="666666"/>
              </a:buClr>
              <a:buSzPts val="700"/>
              <a:buChar char="■"/>
              <a:defRPr sz="7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75.xml"/><Relationship Id="rId29" Type="http://schemas.openxmlformats.org/officeDocument/2006/relationships/theme" Target="../theme/theme1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00"/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96">
          <p15:clr>
            <a:srgbClr val="EA4335"/>
          </p15:clr>
        </p15:guide>
        <p15:guide id="4" pos="5564">
          <p15:clr>
            <a:srgbClr val="EA4335"/>
          </p15:clr>
        </p15:guide>
        <p15:guide id="5" orient="horz" pos="2937">
          <p15:clr>
            <a:srgbClr val="EA4335"/>
          </p15:clr>
        </p15:guide>
        <p15:guide id="6" orient="horz" pos="280">
          <p15:clr>
            <a:srgbClr val="EA4335"/>
          </p15:clr>
        </p15:guide>
        <p15:guide id="7" pos="1538">
          <p15:clr>
            <a:srgbClr val="EA4335"/>
          </p15:clr>
        </p15:guide>
        <p15:guide id="8" pos="867">
          <p15:clr>
            <a:srgbClr val="EA4335"/>
          </p15:clr>
        </p15:guide>
        <p15:guide id="9" pos="2209">
          <p15:clr>
            <a:srgbClr val="EA4335"/>
          </p15:clr>
        </p15:guide>
        <p15:guide id="10" pos="4222">
          <p15:clr>
            <a:srgbClr val="EA4335"/>
          </p15:clr>
        </p15:guide>
        <p15:guide id="11" pos="3551">
          <p15:clr>
            <a:srgbClr val="EA4335"/>
          </p15:clr>
        </p15:guide>
        <p15:guide id="12" pos="4893">
          <p15:clr>
            <a:srgbClr val="EA4335"/>
          </p15:clr>
        </p15:guide>
        <p15:guide id="13" orient="horz" pos="950">
          <p15:clr>
            <a:srgbClr val="EA4335"/>
          </p15:clr>
        </p15:guide>
        <p15:guide id="14" orient="horz" pos="2279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5eebe3714e_1_348"/>
          <p:cNvSpPr/>
          <p:nvPr/>
        </p:nvSpPr>
        <p:spPr>
          <a:xfrm>
            <a:off x="0" y="0"/>
            <a:ext cx="9144000" cy="4559141"/>
          </a:xfrm>
          <a:custGeom>
            <a:rect b="b" l="l" r="r" t="t"/>
            <a:pathLst>
              <a:path extrusionOk="0" h="6078855" w="12192000">
                <a:moveTo>
                  <a:pt x="0" y="6078474"/>
                </a:moveTo>
                <a:lnTo>
                  <a:pt x="12192000" y="6078474"/>
                </a:lnTo>
                <a:lnTo>
                  <a:pt x="12192000" y="0"/>
                </a:lnTo>
                <a:lnTo>
                  <a:pt x="0" y="0"/>
                </a:lnTo>
                <a:lnTo>
                  <a:pt x="0" y="6078474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31" name="Google Shape;731;g5eebe3714e_1_348"/>
          <p:cNvSpPr txBox="1"/>
          <p:nvPr>
            <p:ph type="title"/>
          </p:nvPr>
        </p:nvSpPr>
        <p:spPr>
          <a:xfrm>
            <a:off x="629972" y="1258826"/>
            <a:ext cx="78840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400" u="none" cap="none" strike="noStrik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32" name="Google Shape;732;g5eebe3714e_1_348"/>
          <p:cNvSpPr txBox="1"/>
          <p:nvPr>
            <p:ph idx="1" type="body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g5eebe3714e_1_348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734" name="Google Shape;734;g5eebe3714e_1_34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735" name="Google Shape;735;g5eebe3714e_1_348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5eebe3714e_1_397"/>
          <p:cNvSpPr txBox="1"/>
          <p:nvPr>
            <p:ph type="title"/>
          </p:nvPr>
        </p:nvSpPr>
        <p:spPr>
          <a:xfrm>
            <a:off x="502575" y="444500"/>
            <a:ext cx="41679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The African Digital Financial Services Landscape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5eebe3714e_1_314"/>
          <p:cNvSpPr txBox="1"/>
          <p:nvPr>
            <p:ph type="title"/>
          </p:nvPr>
        </p:nvSpPr>
        <p:spPr>
          <a:xfrm>
            <a:off x="755567" y="663857"/>
            <a:ext cx="40962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history of mobile money in Africa</a:t>
            </a:r>
            <a:endParaRPr sz="1800"/>
          </a:p>
        </p:txBody>
      </p:sp>
      <p:sp>
        <p:nvSpPr>
          <p:cNvPr id="775" name="Google Shape;775;g5eebe3714e_1_314"/>
          <p:cNvSpPr txBox="1"/>
          <p:nvPr/>
        </p:nvSpPr>
        <p:spPr>
          <a:xfrm>
            <a:off x="755570" y="1504950"/>
            <a:ext cx="434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14141"/>
                </a:solidFill>
              </a:rPr>
              <a:t>In the last decade, mobile money has become a global success story. Half of all countries where mobile money is available are in Africa with Sub-Saharan Africa being a major player.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5eebe3714e_1_314"/>
          <p:cNvSpPr/>
          <p:nvPr/>
        </p:nvSpPr>
        <p:spPr>
          <a:xfrm>
            <a:off x="5999341" y="699961"/>
            <a:ext cx="2431800" cy="2566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77" name="Google Shape;777;g5eebe3714e_1_314"/>
          <p:cNvSpPr txBox="1"/>
          <p:nvPr/>
        </p:nvSpPr>
        <p:spPr>
          <a:xfrm>
            <a:off x="742473" y="2411492"/>
            <a:ext cx="2526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2006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5eebe3714e_1_314"/>
          <p:cNvSpPr/>
          <p:nvPr/>
        </p:nvSpPr>
        <p:spPr>
          <a:xfrm>
            <a:off x="744093" y="2586038"/>
            <a:ext cx="240506" cy="0"/>
          </a:xfrm>
          <a:custGeom>
            <a:rect b="b" l="l" r="r" t="t"/>
            <a:pathLst>
              <a:path extrusionOk="0" h="120000" w="320675">
                <a:moveTo>
                  <a:pt x="0" y="0"/>
                </a:moveTo>
                <a:lnTo>
                  <a:pt x="320675" y="0"/>
                </a:lnTo>
              </a:path>
            </a:pathLst>
          </a:custGeom>
          <a:noFill/>
          <a:ln cap="flat" cmpd="sng" w="41125">
            <a:solidFill>
              <a:srgbClr val="00A7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79" name="Google Shape;779;g5eebe3714e_1_314"/>
          <p:cNvSpPr/>
          <p:nvPr/>
        </p:nvSpPr>
        <p:spPr>
          <a:xfrm>
            <a:off x="2307716" y="2586038"/>
            <a:ext cx="240506" cy="0"/>
          </a:xfrm>
          <a:custGeom>
            <a:rect b="b" l="l" r="r" t="t"/>
            <a:pathLst>
              <a:path extrusionOk="0" h="120000" w="320675">
                <a:moveTo>
                  <a:pt x="0" y="0"/>
                </a:moveTo>
                <a:lnTo>
                  <a:pt x="320675" y="0"/>
                </a:lnTo>
              </a:path>
            </a:pathLst>
          </a:custGeom>
          <a:noFill/>
          <a:ln cap="flat" cmpd="sng" w="41125">
            <a:solidFill>
              <a:srgbClr val="00A7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80" name="Google Shape;780;g5eebe3714e_1_314"/>
          <p:cNvSpPr txBox="1"/>
          <p:nvPr/>
        </p:nvSpPr>
        <p:spPr>
          <a:xfrm>
            <a:off x="2277189" y="2651617"/>
            <a:ext cx="18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g5eebe3714e_1_314"/>
          <p:cNvSpPr/>
          <p:nvPr/>
        </p:nvSpPr>
        <p:spPr>
          <a:xfrm>
            <a:off x="2307716" y="3455289"/>
            <a:ext cx="240506" cy="0"/>
          </a:xfrm>
          <a:custGeom>
            <a:rect b="b" l="l" r="r" t="t"/>
            <a:pathLst>
              <a:path extrusionOk="0" h="120000" w="320675">
                <a:moveTo>
                  <a:pt x="0" y="0"/>
                </a:moveTo>
                <a:lnTo>
                  <a:pt x="320675" y="0"/>
                </a:lnTo>
              </a:path>
            </a:pathLst>
          </a:custGeom>
          <a:noFill/>
          <a:ln cap="flat" cmpd="sng" w="41125">
            <a:solidFill>
              <a:srgbClr val="FFE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82" name="Google Shape;782;g5eebe3714e_1_314"/>
          <p:cNvSpPr txBox="1"/>
          <p:nvPr/>
        </p:nvSpPr>
        <p:spPr>
          <a:xfrm>
            <a:off x="1285400" y="3480925"/>
            <a:ext cx="7269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mobile money  deployments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g5eebe3714e_1_314"/>
          <p:cNvSpPr txBox="1"/>
          <p:nvPr/>
        </p:nvSpPr>
        <p:spPr>
          <a:xfrm>
            <a:off x="671982" y="3630892"/>
            <a:ext cx="526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g5eebe3714e_1_314"/>
          <p:cNvSpPr txBox="1"/>
          <p:nvPr/>
        </p:nvSpPr>
        <p:spPr>
          <a:xfrm>
            <a:off x="747715" y="2310769"/>
            <a:ext cx="13152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254000" marR="0" rtl="0" algn="l">
              <a:lnSpc>
                <a:spcPct val="7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en" sz="36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mobile money services in Africa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g5eebe3714e_1_314"/>
          <p:cNvSpPr/>
          <p:nvPr/>
        </p:nvSpPr>
        <p:spPr>
          <a:xfrm>
            <a:off x="743379" y="3455290"/>
            <a:ext cx="241935" cy="0"/>
          </a:xfrm>
          <a:custGeom>
            <a:rect b="b" l="l" r="r" t="t"/>
            <a:pathLst>
              <a:path extrusionOk="0" h="120000" w="322580">
                <a:moveTo>
                  <a:pt x="0" y="0"/>
                </a:moveTo>
                <a:lnTo>
                  <a:pt x="322262" y="0"/>
                </a:lnTo>
              </a:path>
            </a:pathLst>
          </a:custGeom>
          <a:noFill/>
          <a:ln cap="flat" cmpd="sng" w="41125">
            <a:solidFill>
              <a:srgbClr val="FFE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86" name="Google Shape;786;g5eebe3714e_1_314"/>
          <p:cNvSpPr txBox="1"/>
          <p:nvPr/>
        </p:nvSpPr>
        <p:spPr>
          <a:xfrm>
            <a:off x="2312575" y="3102100"/>
            <a:ext cx="1410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-25000" lang="en" sz="4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r>
              <a:rPr b="1" baseline="-25000" lang="en" sz="36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African countries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g5eebe3714e_1_314"/>
          <p:cNvSpPr/>
          <p:nvPr/>
        </p:nvSpPr>
        <p:spPr>
          <a:xfrm>
            <a:off x="1028700" y="2586038"/>
            <a:ext cx="1196816" cy="0"/>
          </a:xfrm>
          <a:custGeom>
            <a:rect b="b" l="l" r="r" t="t"/>
            <a:pathLst>
              <a:path extrusionOk="0" h="120000" w="1595755">
                <a:moveTo>
                  <a:pt x="0" y="0"/>
                </a:moveTo>
                <a:lnTo>
                  <a:pt x="1595437" y="0"/>
                </a:lnTo>
              </a:path>
            </a:pathLst>
          </a:custGeom>
          <a:noFill/>
          <a:ln cap="flat" cmpd="sng" w="9525">
            <a:solidFill>
              <a:srgbClr val="00A7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88" name="Google Shape;788;g5eebe3714e_1_314"/>
          <p:cNvSpPr/>
          <p:nvPr/>
        </p:nvSpPr>
        <p:spPr>
          <a:xfrm>
            <a:off x="1033272" y="3455289"/>
            <a:ext cx="1192054" cy="0"/>
          </a:xfrm>
          <a:custGeom>
            <a:rect b="b" l="l" r="r" t="t"/>
            <a:pathLst>
              <a:path extrusionOk="0" h="120000" w="1589405">
                <a:moveTo>
                  <a:pt x="0" y="0"/>
                </a:moveTo>
                <a:lnTo>
                  <a:pt x="1589087" y="0"/>
                </a:lnTo>
              </a:path>
            </a:pathLst>
          </a:custGeom>
          <a:noFill/>
          <a:ln cap="flat" cmpd="sng" w="9525">
            <a:solidFill>
              <a:srgbClr val="FFE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89" name="Google Shape;789;g5eebe3714e_1_314"/>
          <p:cNvSpPr/>
          <p:nvPr/>
        </p:nvSpPr>
        <p:spPr>
          <a:xfrm>
            <a:off x="2596896" y="3450716"/>
            <a:ext cx="1132522" cy="0"/>
          </a:xfrm>
          <a:custGeom>
            <a:rect b="b" l="l" r="r" t="t"/>
            <a:pathLst>
              <a:path extrusionOk="0" h="120000" w="1510029">
                <a:moveTo>
                  <a:pt x="0" y="0"/>
                </a:moveTo>
                <a:lnTo>
                  <a:pt x="1509712" y="0"/>
                </a:lnTo>
              </a:path>
            </a:pathLst>
          </a:custGeom>
          <a:noFill/>
          <a:ln cap="flat" cmpd="sng" w="9525">
            <a:solidFill>
              <a:srgbClr val="FFE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90" name="Google Shape;790;g5eebe3714e_1_314"/>
          <p:cNvSpPr/>
          <p:nvPr/>
        </p:nvSpPr>
        <p:spPr>
          <a:xfrm>
            <a:off x="3811334" y="3455289"/>
            <a:ext cx="240506" cy="0"/>
          </a:xfrm>
          <a:custGeom>
            <a:rect b="b" l="l" r="r" t="t"/>
            <a:pathLst>
              <a:path extrusionOk="0" h="120000" w="320675">
                <a:moveTo>
                  <a:pt x="0" y="0"/>
                </a:moveTo>
                <a:lnTo>
                  <a:pt x="320675" y="0"/>
                </a:lnTo>
              </a:path>
            </a:pathLst>
          </a:custGeom>
          <a:noFill/>
          <a:ln cap="flat" cmpd="sng" w="41125">
            <a:solidFill>
              <a:srgbClr val="FFE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91" name="Google Shape;791;g5eebe3714e_1_314"/>
          <p:cNvSpPr txBox="1"/>
          <p:nvPr/>
        </p:nvSpPr>
        <p:spPr>
          <a:xfrm>
            <a:off x="4677489" y="3598545"/>
            <a:ext cx="784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Registered mobile money accounts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g5eebe3714e_1_314"/>
          <p:cNvSpPr txBox="1"/>
          <p:nvPr/>
        </p:nvSpPr>
        <p:spPr>
          <a:xfrm>
            <a:off x="3802076" y="3598551"/>
            <a:ext cx="796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277m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g5eebe3714e_1_314"/>
          <p:cNvSpPr txBox="1"/>
          <p:nvPr/>
        </p:nvSpPr>
        <p:spPr>
          <a:xfrm>
            <a:off x="2564730" y="2677629"/>
            <a:ext cx="726900" cy="1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African countries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g5eebe3714e_1_314"/>
          <p:cNvSpPr/>
          <p:nvPr/>
        </p:nvSpPr>
        <p:spPr>
          <a:xfrm>
            <a:off x="4100513" y="3455291"/>
            <a:ext cx="1651634" cy="0"/>
          </a:xfrm>
          <a:custGeom>
            <a:rect b="b" l="l" r="r" t="t"/>
            <a:pathLst>
              <a:path extrusionOk="0" h="120000" w="2202179">
                <a:moveTo>
                  <a:pt x="0" y="0"/>
                </a:moveTo>
                <a:lnTo>
                  <a:pt x="2201862" y="0"/>
                </a:lnTo>
              </a:path>
            </a:pathLst>
          </a:custGeom>
          <a:noFill/>
          <a:ln cap="flat" cmpd="sng" w="9525">
            <a:solidFill>
              <a:srgbClr val="FFE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95" name="Google Shape;795;g5eebe3714e_1_314"/>
          <p:cNvSpPr/>
          <p:nvPr/>
        </p:nvSpPr>
        <p:spPr>
          <a:xfrm>
            <a:off x="5835014" y="3455289"/>
            <a:ext cx="240506" cy="0"/>
          </a:xfrm>
          <a:custGeom>
            <a:rect b="b" l="l" r="r" t="t"/>
            <a:pathLst>
              <a:path extrusionOk="0" h="120000" w="320675">
                <a:moveTo>
                  <a:pt x="0" y="0"/>
                </a:moveTo>
                <a:lnTo>
                  <a:pt x="320675" y="0"/>
                </a:lnTo>
              </a:path>
            </a:pathLst>
          </a:custGeom>
          <a:noFill/>
          <a:ln cap="flat" cmpd="sng" w="41125">
            <a:solidFill>
              <a:srgbClr val="FFE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96" name="Google Shape;796;g5eebe3714e_1_314"/>
          <p:cNvSpPr txBox="1"/>
          <p:nvPr/>
        </p:nvSpPr>
        <p:spPr>
          <a:xfrm>
            <a:off x="6677740" y="3598545"/>
            <a:ext cx="8466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Active users in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Sub-Saharan Africa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5eebe3714e_1_314"/>
          <p:cNvSpPr txBox="1"/>
          <p:nvPr/>
        </p:nvSpPr>
        <p:spPr>
          <a:xfrm>
            <a:off x="5835967" y="3498151"/>
            <a:ext cx="796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rPr>
              <a:t>100m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5eebe3714e_1_402"/>
          <p:cNvSpPr txBox="1"/>
          <p:nvPr>
            <p:ph type="title"/>
          </p:nvPr>
        </p:nvSpPr>
        <p:spPr>
          <a:xfrm>
            <a:off x="311700" y="205650"/>
            <a:ext cx="8520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</a:rPr>
              <a:t>What should we continue doing?</a:t>
            </a:r>
            <a:endParaRPr/>
          </a:p>
        </p:txBody>
      </p:sp>
      <p:sp>
        <p:nvSpPr>
          <p:cNvPr id="803" name="Google Shape;803;g5eebe3714e_1_402"/>
          <p:cNvSpPr txBox="1"/>
          <p:nvPr/>
        </p:nvSpPr>
        <p:spPr>
          <a:xfrm>
            <a:off x="345050" y="1047500"/>
            <a:ext cx="40422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/>
              <a:t>P</a:t>
            </a:r>
            <a:r>
              <a:rPr lang="en" sz="1200"/>
              <a:t>ositive regulatory approaches &amp; enabling landscape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04" name="Google Shape;804;g5eebe3714e_1_402"/>
          <p:cNvSpPr txBox="1"/>
          <p:nvPr/>
        </p:nvSpPr>
        <p:spPr>
          <a:xfrm>
            <a:off x="311150" y="591450"/>
            <a:ext cx="8268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Key macro-perspective components explaining mobile money success in African markets</a:t>
            </a:r>
            <a:endParaRPr/>
          </a:p>
        </p:txBody>
      </p:sp>
      <p:sp>
        <p:nvSpPr>
          <p:cNvPr id="805" name="Google Shape;805;g5eebe3714e_1_402"/>
          <p:cNvSpPr txBox="1"/>
          <p:nvPr/>
        </p:nvSpPr>
        <p:spPr>
          <a:xfrm>
            <a:off x="4736700" y="1101300"/>
            <a:ext cx="40422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Executive commitment &amp; investment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06" name="Google Shape;806;g5eebe3714e_1_402"/>
          <p:cNvSpPr txBox="1"/>
          <p:nvPr/>
        </p:nvSpPr>
        <p:spPr>
          <a:xfrm>
            <a:off x="345050" y="3035900"/>
            <a:ext cx="40422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Interconnected services</a:t>
            </a:r>
            <a:r>
              <a:rPr lang="en" sz="1200">
                <a:solidFill>
                  <a:schemeClr val="lt1"/>
                </a:solidFill>
              </a:rPr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07" name="Google Shape;807;g5eebe3714e_1_402"/>
          <p:cNvSpPr txBox="1"/>
          <p:nvPr/>
        </p:nvSpPr>
        <p:spPr>
          <a:xfrm>
            <a:off x="4736700" y="3035900"/>
            <a:ext cx="40422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Compelling use cases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5eebe3714e_1_63"/>
          <p:cNvSpPr/>
          <p:nvPr/>
        </p:nvSpPr>
        <p:spPr>
          <a:xfrm>
            <a:off x="0" y="0"/>
            <a:ext cx="9144000" cy="45351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g5eebe3714e_1_63"/>
          <p:cNvSpPr txBox="1"/>
          <p:nvPr/>
        </p:nvSpPr>
        <p:spPr>
          <a:xfrm>
            <a:off x="4767249" y="3381600"/>
            <a:ext cx="43086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M-farm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USSD application that allows farmers to send text messages requesting information about crop prices. It also connects with </a:t>
            </a:r>
            <a:r>
              <a:rPr lang="en" sz="900">
                <a:solidFill>
                  <a:schemeClr val="dk1"/>
                </a:solidFill>
              </a:rPr>
              <a:t>farmers with nearby buyers, allowing efficient sale of produce.</a:t>
            </a:r>
            <a:endParaRPr sz="900"/>
          </a:p>
        </p:txBody>
      </p:sp>
      <p:sp>
        <p:nvSpPr>
          <p:cNvPr id="814" name="Google Shape;814;g5eebe3714e_1_63"/>
          <p:cNvSpPr txBox="1"/>
          <p:nvPr/>
        </p:nvSpPr>
        <p:spPr>
          <a:xfrm>
            <a:off x="4699125" y="1622600"/>
            <a:ext cx="42705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M-Louma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</a:t>
            </a:r>
            <a:r>
              <a:rPr lang="en" sz="900">
                <a:solidFill>
                  <a:schemeClr val="dk1"/>
                </a:solidFill>
              </a:rPr>
              <a:t>marketplace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farming products using Orange’s USSD Store in Senegal. The agtech platform connects farmers to customers by displaying real-time market prices and localisation. Farmers can subscribe directly by dialling a USSD code. </a:t>
            </a:r>
            <a:endParaRPr sz="900"/>
          </a:p>
        </p:txBody>
      </p:sp>
      <p:pic>
        <p:nvPicPr>
          <p:cNvPr descr="http://mlouma.com/public/images/logo.png" id="815" name="Google Shape;815;g5eebe3714e_1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175" y="921650"/>
            <a:ext cx="1402668" cy="5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g5eebe3714e_1_63"/>
          <p:cNvSpPr txBox="1"/>
          <p:nvPr/>
        </p:nvSpPr>
        <p:spPr>
          <a:xfrm>
            <a:off x="560714" y="1701710"/>
            <a:ext cx="35562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SGR-Kenya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also </a:t>
            </a:r>
            <a:r>
              <a:rPr lang="en" sz="900">
                <a:solidFill>
                  <a:schemeClr val="dk1"/>
                </a:solidFill>
              </a:rPr>
              <a:t>uses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USSD</a:t>
            </a:r>
            <a:r>
              <a:rPr lang="en" sz="900">
                <a:solidFill>
                  <a:schemeClr val="dk1"/>
                </a:solidFill>
              </a:rPr>
              <a:t>, allowing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consumers to book and purchase their train tickets through its integrated mobile money transfer system (M-PESA)</a:t>
            </a:r>
            <a:endParaRPr sz="900"/>
          </a:p>
        </p:txBody>
      </p:sp>
      <p:pic>
        <p:nvPicPr>
          <p:cNvPr descr="Kenya Railways" id="817" name="Google Shape;817;g5eebe3714e_1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714" y="915371"/>
            <a:ext cx="2561176" cy="523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farm logo 1" id="818" name="Google Shape;818;g5eebe3714e_1_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7255" y="2674675"/>
            <a:ext cx="1218745" cy="705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ain4africa" id="819" name="Google Shape;819;g5eebe3714e_1_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0714" y="2718880"/>
            <a:ext cx="1015423" cy="609254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g5eebe3714e_1_63"/>
          <p:cNvSpPr txBox="1"/>
          <p:nvPr/>
        </p:nvSpPr>
        <p:spPr>
          <a:xfrm>
            <a:off x="560714" y="3379735"/>
            <a:ext cx="35562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 for Africa 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aims at providing agricultural advisory services to farmers based on weather and climate information </a:t>
            </a:r>
            <a:r>
              <a:rPr lang="en" sz="900">
                <a:solidFill>
                  <a:schemeClr val="dk1"/>
                </a:solidFill>
              </a:rPr>
              <a:t>gathered on the farmer’s location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Farmers can receive the information via USSD directly on their mobile phone.</a:t>
            </a:r>
            <a:endParaRPr sz="900"/>
          </a:p>
        </p:txBody>
      </p:sp>
      <p:sp>
        <p:nvSpPr>
          <p:cNvPr id="821" name="Google Shape;821;g5eebe3714e_1_63"/>
          <p:cNvSpPr txBox="1"/>
          <p:nvPr>
            <p:ph type="title"/>
          </p:nvPr>
        </p:nvSpPr>
        <p:spPr>
          <a:xfrm>
            <a:off x="311700" y="365850"/>
            <a:ext cx="84750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/>
              <a:t>Use Cases 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g5eebe3714e_1_4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525" y="100776"/>
            <a:ext cx="2322803" cy="1642249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g5eebe3714e_1_414"/>
          <p:cNvSpPr txBox="1"/>
          <p:nvPr/>
        </p:nvSpPr>
        <p:spPr>
          <a:xfrm>
            <a:off x="1367125" y="1730225"/>
            <a:ext cx="2236800" cy="45600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CREDIT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28" name="Google Shape;828;g5eebe3714e_1_414"/>
          <p:cNvSpPr txBox="1"/>
          <p:nvPr/>
        </p:nvSpPr>
        <p:spPr>
          <a:xfrm>
            <a:off x="1367125" y="2478225"/>
            <a:ext cx="2236800" cy="45600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SAVINGS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29" name="Google Shape;829;g5eebe3714e_1_414"/>
          <p:cNvSpPr txBox="1"/>
          <p:nvPr/>
        </p:nvSpPr>
        <p:spPr>
          <a:xfrm>
            <a:off x="1367125" y="3226225"/>
            <a:ext cx="2236800" cy="45600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INSURANCE 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30" name="Google Shape;830;g5eebe3714e_1_414"/>
          <p:cNvSpPr txBox="1"/>
          <p:nvPr/>
        </p:nvSpPr>
        <p:spPr>
          <a:xfrm>
            <a:off x="1367125" y="3974225"/>
            <a:ext cx="2236800" cy="456000"/>
          </a:xfrm>
          <a:prstGeom prst="rect">
            <a:avLst/>
          </a:prstGeom>
          <a:solidFill>
            <a:srgbClr val="0000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POINTS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831" name="Google Shape;831;g5eebe3714e_1_414"/>
          <p:cNvPicPr preferRelativeResize="0"/>
          <p:nvPr/>
        </p:nvPicPr>
        <p:blipFill rotWithShape="1">
          <a:blip r:embed="rId4">
            <a:alphaModFix/>
          </a:blip>
          <a:srcRect b="0" l="51340" r="0" t="0"/>
          <a:stretch/>
        </p:blipFill>
        <p:spPr>
          <a:xfrm>
            <a:off x="5029950" y="0"/>
            <a:ext cx="47672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eefca9012_1_0"/>
          <p:cNvSpPr txBox="1"/>
          <p:nvPr>
            <p:ph type="title"/>
          </p:nvPr>
        </p:nvSpPr>
        <p:spPr>
          <a:xfrm>
            <a:off x="311700" y="205650"/>
            <a:ext cx="8520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</a:rPr>
              <a:t>What should we be doing? </a:t>
            </a:r>
            <a:endParaRPr/>
          </a:p>
        </p:txBody>
      </p:sp>
      <p:sp>
        <p:nvSpPr>
          <p:cNvPr id="837" name="Google Shape;837;g5eefca9012_1_0"/>
          <p:cNvSpPr txBox="1"/>
          <p:nvPr/>
        </p:nvSpPr>
        <p:spPr>
          <a:xfrm>
            <a:off x="345050" y="1047500"/>
            <a:ext cx="40422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/>
              <a:t>Enhancing customer value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38" name="Google Shape;838;g5eefca9012_1_0"/>
          <p:cNvSpPr txBox="1"/>
          <p:nvPr/>
        </p:nvSpPr>
        <p:spPr>
          <a:xfrm>
            <a:off x="311150" y="591450"/>
            <a:ext cx="82689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Looking forward - key trends </a:t>
            </a:r>
            <a:endParaRPr/>
          </a:p>
        </p:txBody>
      </p:sp>
      <p:sp>
        <p:nvSpPr>
          <p:cNvPr id="839" name="Google Shape;839;g5eefca9012_1_0"/>
          <p:cNvSpPr txBox="1"/>
          <p:nvPr/>
        </p:nvSpPr>
        <p:spPr>
          <a:xfrm>
            <a:off x="4736700" y="1101300"/>
            <a:ext cx="40422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Diversification of the financial services landscape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40" name="Google Shape;840;g5eefca9012_1_0"/>
          <p:cNvSpPr txBox="1"/>
          <p:nvPr/>
        </p:nvSpPr>
        <p:spPr>
          <a:xfrm>
            <a:off x="345050" y="3035900"/>
            <a:ext cx="40422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Complex regulatory frameworks </a:t>
            </a:r>
            <a:r>
              <a:rPr lang="en" sz="1200">
                <a:solidFill>
                  <a:schemeClr val="lt1"/>
                </a:solidFill>
              </a:rPr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41" name="Google Shape;841;g5eefca9012_1_0"/>
          <p:cNvSpPr txBox="1"/>
          <p:nvPr/>
        </p:nvSpPr>
        <p:spPr>
          <a:xfrm>
            <a:off x="4736700" y="3035900"/>
            <a:ext cx="40422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Expansion of the mobile money value proposition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5eefca9012_2_11"/>
          <p:cNvSpPr txBox="1"/>
          <p:nvPr>
            <p:ph type="title"/>
          </p:nvPr>
        </p:nvSpPr>
        <p:spPr>
          <a:xfrm>
            <a:off x="766480" y="118800"/>
            <a:ext cx="64203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Opportunity </a:t>
            </a:r>
            <a:endParaRPr sz="1800"/>
          </a:p>
        </p:txBody>
      </p:sp>
      <p:pic>
        <p:nvPicPr>
          <p:cNvPr id="847" name="Google Shape;847;g5eefca9012_2_11"/>
          <p:cNvPicPr preferRelativeResize="0"/>
          <p:nvPr/>
        </p:nvPicPr>
        <p:blipFill rotWithShape="1">
          <a:blip r:embed="rId3">
            <a:alphaModFix/>
          </a:blip>
          <a:srcRect b="826" l="-287" r="1238" t="835"/>
          <a:stretch/>
        </p:blipFill>
        <p:spPr>
          <a:xfrm>
            <a:off x="766475" y="457626"/>
            <a:ext cx="7611050" cy="45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600"/>
            <a:ext cx="9202500" cy="604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39"/>
        </a:solidFill>
      </p:bgPr>
    </p:bg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37"/>
          <p:cNvPicPr preferRelativeResize="0"/>
          <p:nvPr/>
        </p:nvPicPr>
        <p:blipFill rotWithShape="1">
          <a:blip r:embed="rId3">
            <a:alphaModFix/>
          </a:blip>
          <a:srcRect b="24249" l="0" r="0" t="23523"/>
          <a:stretch/>
        </p:blipFill>
        <p:spPr>
          <a:xfrm>
            <a:off x="3136850" y="2114575"/>
            <a:ext cx="2888975" cy="1066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JUMO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12121"/>
      </a:dk1>
      <a:lt1>
        <a:srgbClr val="FFFFFF"/>
      </a:lt1>
      <a:dk2>
        <a:srgbClr val="595959"/>
      </a:dk2>
      <a:lt2>
        <a:srgbClr val="EEEEEE"/>
      </a:lt2>
      <a:accent1>
        <a:srgbClr val="FFE710"/>
      </a:accent1>
      <a:accent2>
        <a:srgbClr val="0074E0"/>
      </a:accent2>
      <a:accent3>
        <a:srgbClr val="000039"/>
      </a:accent3>
      <a:accent4>
        <a:srgbClr val="FFC400"/>
      </a:accent4>
      <a:accent5>
        <a:srgbClr val="162165"/>
      </a:accent5>
      <a:accent6>
        <a:srgbClr val="12194E"/>
      </a:accent6>
      <a:hlink>
        <a:srgbClr val="0074E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